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5" r:id="rId6"/>
  </p:sldMasterIdLst>
  <p:notesMasterIdLst>
    <p:notesMasterId r:id="rId13"/>
  </p:notesMasterIdLst>
  <p:handoutMasterIdLst>
    <p:handoutMasterId r:id="rId14"/>
  </p:handoutMasterIdLst>
  <p:sldIdLst>
    <p:sldId id="265" r:id="rId7"/>
    <p:sldId id="267" r:id="rId8"/>
    <p:sldId id="264" r:id="rId9"/>
    <p:sldId id="266"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693B"/>
    <a:srgbClr val="FF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FD0B88-DE37-4E98-A60F-9467A012E03F}" v="175" dt="2026-02-23T03:26:32.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7474" autoAdjust="0"/>
  </p:normalViewPr>
  <p:slideViewPr>
    <p:cSldViewPr snapToGrid="0">
      <p:cViewPr varScale="1">
        <p:scale>
          <a:sx n="67" d="100"/>
          <a:sy n="67" d="100"/>
        </p:scale>
        <p:origin x="58" y="34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prazer, Nicole" userId="f0de34ae-8cba-490b-8054-e24229080ca8" providerId="ADAL" clId="{2BFD0B88-DE37-4E98-A60F-9467A012E03F}"/>
    <pc:docChg chg="custSel modSld">
      <pc:chgData name="Deprazer, Nicole" userId="f0de34ae-8cba-490b-8054-e24229080ca8" providerId="ADAL" clId="{2BFD0B88-DE37-4E98-A60F-9467A012E03F}" dt="2026-02-23T03:26:32.908" v="185" actId="207"/>
      <pc:docMkLst>
        <pc:docMk/>
      </pc:docMkLst>
      <pc:sldChg chg="modSp">
        <pc:chgData name="Deprazer, Nicole" userId="f0de34ae-8cba-490b-8054-e24229080ca8" providerId="ADAL" clId="{2BFD0B88-DE37-4E98-A60F-9467A012E03F}" dt="2026-02-23T03:26:08.077" v="183" actId="207"/>
        <pc:sldMkLst>
          <pc:docMk/>
          <pc:sldMk cId="2320016882" sldId="264"/>
        </pc:sldMkLst>
        <pc:spChg chg="mod">
          <ac:chgData name="Deprazer, Nicole" userId="f0de34ae-8cba-490b-8054-e24229080ca8" providerId="ADAL" clId="{2BFD0B88-DE37-4E98-A60F-9467A012E03F}" dt="2026-02-23T03:26:08.077" v="183" actId="207"/>
          <ac:spMkLst>
            <pc:docMk/>
            <pc:sldMk cId="2320016882" sldId="264"/>
            <ac:spMk id="3" creationId="{59D01F3C-E1B4-E5FF-5410-64159B6DAED7}"/>
          </ac:spMkLst>
        </pc:spChg>
      </pc:sldChg>
      <pc:sldChg chg="modSp mod">
        <pc:chgData name="Deprazer, Nicole" userId="f0de34ae-8cba-490b-8054-e24229080ca8" providerId="ADAL" clId="{2BFD0B88-DE37-4E98-A60F-9467A012E03F}" dt="2026-02-23T03:24:11.390" v="148" actId="1035"/>
        <pc:sldMkLst>
          <pc:docMk/>
          <pc:sldMk cId="3301838286" sldId="265"/>
        </pc:sldMkLst>
        <pc:spChg chg="mod">
          <ac:chgData name="Deprazer, Nicole" userId="f0de34ae-8cba-490b-8054-e24229080ca8" providerId="ADAL" clId="{2BFD0B88-DE37-4E98-A60F-9467A012E03F}" dt="2026-02-23T03:23:11.271" v="121" actId="6549"/>
          <ac:spMkLst>
            <pc:docMk/>
            <pc:sldMk cId="3301838286" sldId="265"/>
            <ac:spMk id="10" creationId="{53C2990A-8013-6442-171C-F597A33B4D65}"/>
          </ac:spMkLst>
        </pc:spChg>
        <pc:spChg chg="mod">
          <ac:chgData name="Deprazer, Nicole" userId="f0de34ae-8cba-490b-8054-e24229080ca8" providerId="ADAL" clId="{2BFD0B88-DE37-4E98-A60F-9467A012E03F}" dt="2026-02-23T03:24:11.390" v="148" actId="1035"/>
          <ac:spMkLst>
            <pc:docMk/>
            <pc:sldMk cId="3301838286" sldId="265"/>
            <ac:spMk id="12" creationId="{A990624E-DB47-DEBB-7E33-8CDD6FF27F66}"/>
          </ac:spMkLst>
        </pc:spChg>
      </pc:sldChg>
      <pc:sldChg chg="modSp">
        <pc:chgData name="Deprazer, Nicole" userId="f0de34ae-8cba-490b-8054-e24229080ca8" providerId="ADAL" clId="{2BFD0B88-DE37-4E98-A60F-9467A012E03F}" dt="2026-02-23T03:26:22.075" v="184" actId="207"/>
        <pc:sldMkLst>
          <pc:docMk/>
          <pc:sldMk cId="1530870879" sldId="266"/>
        </pc:sldMkLst>
        <pc:spChg chg="mod">
          <ac:chgData name="Deprazer, Nicole" userId="f0de34ae-8cba-490b-8054-e24229080ca8" providerId="ADAL" clId="{2BFD0B88-DE37-4E98-A60F-9467A012E03F}" dt="2026-02-23T03:26:22.075" v="184" actId="207"/>
          <ac:spMkLst>
            <pc:docMk/>
            <pc:sldMk cId="1530870879" sldId="266"/>
            <ac:spMk id="3" creationId="{DF68482A-A7BD-1FE8-395D-588B251FBF05}"/>
          </ac:spMkLst>
        </pc:spChg>
      </pc:sldChg>
      <pc:sldChg chg="modSp">
        <pc:chgData name="Deprazer, Nicole" userId="f0de34ae-8cba-490b-8054-e24229080ca8" providerId="ADAL" clId="{2BFD0B88-DE37-4E98-A60F-9467A012E03F}" dt="2026-02-23T03:25:35.792" v="178" actId="6549"/>
        <pc:sldMkLst>
          <pc:docMk/>
          <pc:sldMk cId="138299483" sldId="267"/>
        </pc:sldMkLst>
        <pc:spChg chg="mod">
          <ac:chgData name="Deprazer, Nicole" userId="f0de34ae-8cba-490b-8054-e24229080ca8" providerId="ADAL" clId="{2BFD0B88-DE37-4E98-A60F-9467A012E03F}" dt="2026-02-23T03:25:35.792" v="178" actId="6549"/>
          <ac:spMkLst>
            <pc:docMk/>
            <pc:sldMk cId="138299483" sldId="267"/>
            <ac:spMk id="11" creationId="{DD0657A0-7A01-7A85-69D2-EB62A95A7103}"/>
          </ac:spMkLst>
        </pc:spChg>
      </pc:sldChg>
      <pc:sldChg chg="modSp">
        <pc:chgData name="Deprazer, Nicole" userId="f0de34ae-8cba-490b-8054-e24229080ca8" providerId="ADAL" clId="{2BFD0B88-DE37-4E98-A60F-9467A012E03F}" dt="2026-02-23T03:26:32.908" v="185" actId="207"/>
        <pc:sldMkLst>
          <pc:docMk/>
          <pc:sldMk cId="2097334033" sldId="268"/>
        </pc:sldMkLst>
        <pc:spChg chg="mod">
          <ac:chgData name="Deprazer, Nicole" userId="f0de34ae-8cba-490b-8054-e24229080ca8" providerId="ADAL" clId="{2BFD0B88-DE37-4E98-A60F-9467A012E03F}" dt="2026-02-23T03:26:32.908" v="185" actId="207"/>
          <ac:spMkLst>
            <pc:docMk/>
            <pc:sldMk cId="2097334033" sldId="268"/>
            <ac:spMk id="3" creationId="{DF68482A-A7BD-1FE8-395D-588B251FBF0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D1F022-B332-7261-1DA7-56604094BC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F63C7200-0AB8-C716-34BC-447CDF68F6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DDFBDA-6792-4237-A745-325A009B43BF}" type="datetimeFigureOut">
              <a:rPr lang="en-AU" smtClean="0"/>
              <a:t>23/02/2026</a:t>
            </a:fld>
            <a:endParaRPr lang="en-AU"/>
          </a:p>
        </p:txBody>
      </p:sp>
      <p:sp>
        <p:nvSpPr>
          <p:cNvPr id="4" name="Footer Placeholder 3">
            <a:extLst>
              <a:ext uri="{FF2B5EF4-FFF2-40B4-BE49-F238E27FC236}">
                <a16:creationId xmlns:a16="http://schemas.microsoft.com/office/drawing/2014/main" id="{95AF017C-4263-4B91-B320-82B88EB185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FBB967C-C898-2661-4E67-EECC255A9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96CF6B-D7C5-4267-92D1-CFF40C99AEB7}" type="slidenum">
              <a:rPr lang="en-AU" smtClean="0"/>
              <a:t>‹#›</a:t>
            </a:fld>
            <a:endParaRPr lang="en-AU"/>
          </a:p>
        </p:txBody>
      </p:sp>
    </p:spTree>
    <p:extLst>
      <p:ext uri="{BB962C8B-B14F-4D97-AF65-F5344CB8AC3E}">
        <p14:creationId xmlns:p14="http://schemas.microsoft.com/office/powerpoint/2010/main" val="3616742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DCE64-3FB8-42F1-97E3-4E189BFE430E}" type="datetimeFigureOut">
              <a:rPr lang="en-AU" smtClean="0"/>
              <a:t>20/02/2026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0E103-8144-4A5C-B5D9-039C0057059F}" type="slidenum">
              <a:rPr lang="en-AU" smtClean="0"/>
              <a:t>‹#›</a:t>
            </a:fld>
            <a:endParaRPr lang="en-AU"/>
          </a:p>
        </p:txBody>
      </p:sp>
    </p:spTree>
    <p:extLst>
      <p:ext uri="{BB962C8B-B14F-4D97-AF65-F5344CB8AC3E}">
        <p14:creationId xmlns:p14="http://schemas.microsoft.com/office/powerpoint/2010/main" val="882322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o Picture">
    <p:spTree>
      <p:nvGrpSpPr>
        <p:cNvPr id="1" name=""/>
        <p:cNvGrpSpPr/>
        <p:nvPr/>
      </p:nvGrpSpPr>
      <p:grpSpPr>
        <a:xfrm>
          <a:off x="0" y="0"/>
          <a:ext cx="0" cy="0"/>
          <a:chOff x="0" y="0"/>
          <a:chExt cx="0" cy="0"/>
        </a:xfrm>
      </p:grpSpPr>
      <p:pic>
        <p:nvPicPr>
          <p:cNvPr id="8" name="Picture 7" descr="A green and yellow and blue shapes&#10;&#10;Description automatically generated with medium confidence">
            <a:extLst>
              <a:ext uri="{FF2B5EF4-FFF2-40B4-BE49-F238E27FC236}">
                <a16:creationId xmlns:a16="http://schemas.microsoft.com/office/drawing/2014/main" id="{70F8E227-2BD1-A5CA-DE31-8C25CB74A82C}"/>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408"/>
          <a:stretch/>
        </p:blipFill>
        <p:spPr>
          <a:xfrm>
            <a:off x="0" y="0"/>
            <a:ext cx="12192000" cy="6858000"/>
          </a:xfrm>
          <a:prstGeom prst="rect">
            <a:avLst/>
          </a:prstGeom>
        </p:spPr>
      </p:pic>
      <p:sp>
        <p:nvSpPr>
          <p:cNvPr id="2" name="Title 1">
            <a:extLst>
              <a:ext uri="{FF2B5EF4-FFF2-40B4-BE49-F238E27FC236}">
                <a16:creationId xmlns:a16="http://schemas.microsoft.com/office/drawing/2014/main" id="{80143ED4-B1D6-A84E-B56A-CF46A6738D76}"/>
              </a:ext>
            </a:extLst>
          </p:cNvPr>
          <p:cNvSpPr>
            <a:spLocks noGrp="1"/>
          </p:cNvSpPr>
          <p:nvPr>
            <p:ph type="ctrTitle"/>
          </p:nvPr>
        </p:nvSpPr>
        <p:spPr>
          <a:xfrm>
            <a:off x="495300" y="1299369"/>
            <a:ext cx="9144000" cy="1655762"/>
          </a:xfrm>
        </p:spPr>
        <p:txBody>
          <a:bodyPr anchor="b"/>
          <a:lstStyle>
            <a:lvl1pPr algn="l">
              <a:defRPr sz="4800"/>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DE59D29-88DE-370C-A67D-4A5980584DF5}"/>
              </a:ext>
            </a:extLst>
          </p:cNvPr>
          <p:cNvSpPr>
            <a:spLocks noGrp="1"/>
          </p:cNvSpPr>
          <p:nvPr>
            <p:ph type="subTitle" idx="1"/>
          </p:nvPr>
        </p:nvSpPr>
        <p:spPr>
          <a:xfrm>
            <a:off x="495300" y="3429000"/>
            <a:ext cx="6480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27131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9084-F32B-9833-A691-FB87438E748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D530354-48E8-A474-B819-796C1912D94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CDE10FA-CFEF-03EC-1CB2-A4E1C904621C}"/>
              </a:ext>
            </a:extLst>
          </p:cNvPr>
          <p:cNvSpPr>
            <a:spLocks noGrp="1"/>
          </p:cNvSpPr>
          <p:nvPr>
            <p:ph type="dt" sz="half" idx="10"/>
          </p:nvPr>
        </p:nvSpPr>
        <p:spPr>
          <a:xfrm>
            <a:off x="838200" y="6356350"/>
            <a:ext cx="2743200" cy="365125"/>
          </a:xfrm>
          <a:prstGeom prst="rect">
            <a:avLst/>
          </a:prstGeom>
        </p:spPr>
        <p:txBody>
          <a:bodyPr/>
          <a:lstStyle/>
          <a:p>
            <a:fld id="{D658E114-AB29-4A6E-976D-DA95A8FC17E0}" type="datetimeFigureOut">
              <a:rPr lang="en-AU" smtClean="0"/>
              <a:t>20/02/2026</a:t>
            </a:fld>
            <a:endParaRPr lang="en-AU"/>
          </a:p>
        </p:txBody>
      </p:sp>
      <p:sp>
        <p:nvSpPr>
          <p:cNvPr id="5" name="Footer Placeholder 4">
            <a:extLst>
              <a:ext uri="{FF2B5EF4-FFF2-40B4-BE49-F238E27FC236}">
                <a16:creationId xmlns:a16="http://schemas.microsoft.com/office/drawing/2014/main" id="{9B13147F-D267-87F0-1A59-81EAA1D88FF2}"/>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EF5D9773-A7FC-FD4E-D2D2-C1BEFAF1D529}"/>
              </a:ext>
            </a:extLst>
          </p:cNvPr>
          <p:cNvSpPr>
            <a:spLocks noGrp="1"/>
          </p:cNvSpPr>
          <p:nvPr>
            <p:ph type="sldNum" sz="quarter" idx="12"/>
          </p:nvPr>
        </p:nvSpPr>
        <p:spPr>
          <a:xfrm>
            <a:off x="8610600" y="6356350"/>
            <a:ext cx="2743200" cy="365125"/>
          </a:xfrm>
          <a:prstGeom prst="rect">
            <a:avLst/>
          </a:prstGeom>
        </p:spPr>
        <p:txBody>
          <a:bodyPr/>
          <a:lstStyle/>
          <a:p>
            <a:fld id="{837ACE3C-ED66-479E-AD11-EFED7E5DA25E}" type="slidenum">
              <a:rPr lang="en-AU" smtClean="0"/>
              <a:t>‹#›</a:t>
            </a:fld>
            <a:endParaRPr lang="en-AU"/>
          </a:p>
        </p:txBody>
      </p:sp>
    </p:spTree>
    <p:extLst>
      <p:ext uri="{BB962C8B-B14F-4D97-AF65-F5344CB8AC3E}">
        <p14:creationId xmlns:p14="http://schemas.microsoft.com/office/powerpoint/2010/main" val="51789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366BE-3904-B905-580F-D0B1D4EA57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0BE9FCE-06A4-CE43-601F-BA9DC915466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7265C04-DADC-0309-8881-C849DCECA150}"/>
              </a:ext>
            </a:extLst>
          </p:cNvPr>
          <p:cNvSpPr>
            <a:spLocks noGrp="1"/>
          </p:cNvSpPr>
          <p:nvPr>
            <p:ph type="dt" sz="half" idx="10"/>
          </p:nvPr>
        </p:nvSpPr>
        <p:spPr>
          <a:xfrm>
            <a:off x="838200" y="6356350"/>
            <a:ext cx="2743200" cy="365125"/>
          </a:xfrm>
          <a:prstGeom prst="rect">
            <a:avLst/>
          </a:prstGeom>
        </p:spPr>
        <p:txBody>
          <a:bodyPr/>
          <a:lstStyle/>
          <a:p>
            <a:fld id="{D658E114-AB29-4A6E-976D-DA95A8FC17E0}" type="datetimeFigureOut">
              <a:rPr lang="en-AU" smtClean="0"/>
              <a:t>20/02/2026</a:t>
            </a:fld>
            <a:endParaRPr lang="en-AU"/>
          </a:p>
        </p:txBody>
      </p:sp>
      <p:sp>
        <p:nvSpPr>
          <p:cNvPr id="5" name="Footer Placeholder 4">
            <a:extLst>
              <a:ext uri="{FF2B5EF4-FFF2-40B4-BE49-F238E27FC236}">
                <a16:creationId xmlns:a16="http://schemas.microsoft.com/office/drawing/2014/main" id="{2CC982F5-87D8-176D-882A-936B21EB1FD8}"/>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250F1D79-95BC-5358-603E-EAB375CE172C}"/>
              </a:ext>
            </a:extLst>
          </p:cNvPr>
          <p:cNvSpPr>
            <a:spLocks noGrp="1"/>
          </p:cNvSpPr>
          <p:nvPr>
            <p:ph type="sldNum" sz="quarter" idx="12"/>
          </p:nvPr>
        </p:nvSpPr>
        <p:spPr>
          <a:xfrm>
            <a:off x="8610600" y="6356350"/>
            <a:ext cx="2743200" cy="365125"/>
          </a:xfrm>
          <a:prstGeom prst="rect">
            <a:avLst/>
          </a:prstGeom>
        </p:spPr>
        <p:txBody>
          <a:bodyPr/>
          <a:lstStyle/>
          <a:p>
            <a:fld id="{837ACE3C-ED66-479E-AD11-EFED7E5DA25E}" type="slidenum">
              <a:rPr lang="en-AU" smtClean="0"/>
              <a:t>‹#›</a:t>
            </a:fld>
            <a:endParaRPr lang="en-AU"/>
          </a:p>
        </p:txBody>
      </p:sp>
    </p:spTree>
    <p:extLst>
      <p:ext uri="{BB962C8B-B14F-4D97-AF65-F5344CB8AC3E}">
        <p14:creationId xmlns:p14="http://schemas.microsoft.com/office/powerpoint/2010/main" val="717036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2D439-6D89-09A7-127C-E36D9F12306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33B6DE8-58D6-64F8-E0C9-CF1B24508EB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AA8828-F24A-6A1A-7AA9-D16696B22B86}"/>
              </a:ext>
            </a:extLst>
          </p:cNvPr>
          <p:cNvSpPr>
            <a:spLocks noGrp="1"/>
          </p:cNvSpPr>
          <p:nvPr>
            <p:ph type="dt" sz="half" idx="10"/>
          </p:nvPr>
        </p:nvSpPr>
        <p:spPr>
          <a:xfrm>
            <a:off x="838200" y="6356350"/>
            <a:ext cx="2743200" cy="365125"/>
          </a:xfrm>
          <a:prstGeom prst="rect">
            <a:avLst/>
          </a:prstGeom>
        </p:spPr>
        <p:txBody>
          <a:bodyPr/>
          <a:lstStyle/>
          <a:p>
            <a:fld id="{D658E114-AB29-4A6E-976D-DA95A8FC17E0}" type="datetimeFigureOut">
              <a:rPr lang="en-AU" smtClean="0"/>
              <a:t>20/02/2026</a:t>
            </a:fld>
            <a:endParaRPr lang="en-AU"/>
          </a:p>
        </p:txBody>
      </p:sp>
      <p:sp>
        <p:nvSpPr>
          <p:cNvPr id="5" name="Footer Placeholder 4">
            <a:extLst>
              <a:ext uri="{FF2B5EF4-FFF2-40B4-BE49-F238E27FC236}">
                <a16:creationId xmlns:a16="http://schemas.microsoft.com/office/drawing/2014/main" id="{DD40137A-3033-61F4-EE09-3818BA16F975}"/>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FD5D0F78-1943-E30D-F9EF-D44BB8019DDA}"/>
              </a:ext>
            </a:extLst>
          </p:cNvPr>
          <p:cNvSpPr>
            <a:spLocks noGrp="1"/>
          </p:cNvSpPr>
          <p:nvPr>
            <p:ph type="sldNum" sz="quarter" idx="12"/>
          </p:nvPr>
        </p:nvSpPr>
        <p:spPr>
          <a:xfrm>
            <a:off x="8610600" y="6356350"/>
            <a:ext cx="2743200" cy="365125"/>
          </a:xfrm>
          <a:prstGeom prst="rect">
            <a:avLst/>
          </a:prstGeom>
        </p:spPr>
        <p:txBody>
          <a:bodyPr/>
          <a:lstStyle/>
          <a:p>
            <a:fld id="{837ACE3C-ED66-479E-AD11-EFED7E5DA25E}" type="slidenum">
              <a:rPr lang="en-AU" smtClean="0"/>
              <a:t>‹#›</a:t>
            </a:fld>
            <a:endParaRPr lang="en-AU"/>
          </a:p>
        </p:txBody>
      </p:sp>
    </p:spTree>
    <p:extLst>
      <p:ext uri="{BB962C8B-B14F-4D97-AF65-F5344CB8AC3E}">
        <p14:creationId xmlns:p14="http://schemas.microsoft.com/office/powerpoint/2010/main" val="2907405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3622-99CB-6452-0C88-BF96BB52AA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ECF0337-0B87-C00E-06FD-F3A3FFB3EC8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0A2272C-A813-A19A-65BD-30DB1F27BEE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B592F67-4C77-EF86-9B4E-84DD279985C8}"/>
              </a:ext>
            </a:extLst>
          </p:cNvPr>
          <p:cNvSpPr>
            <a:spLocks noGrp="1"/>
          </p:cNvSpPr>
          <p:nvPr>
            <p:ph type="dt" sz="half" idx="10"/>
          </p:nvPr>
        </p:nvSpPr>
        <p:spPr>
          <a:xfrm>
            <a:off x="838200" y="6356350"/>
            <a:ext cx="2743200" cy="365125"/>
          </a:xfrm>
          <a:prstGeom prst="rect">
            <a:avLst/>
          </a:prstGeom>
        </p:spPr>
        <p:txBody>
          <a:bodyPr/>
          <a:lstStyle/>
          <a:p>
            <a:fld id="{D658E114-AB29-4A6E-976D-DA95A8FC17E0}" type="datetimeFigureOut">
              <a:rPr lang="en-AU" smtClean="0"/>
              <a:t>20/02/2026</a:t>
            </a:fld>
            <a:endParaRPr lang="en-AU"/>
          </a:p>
        </p:txBody>
      </p:sp>
      <p:sp>
        <p:nvSpPr>
          <p:cNvPr id="6" name="Footer Placeholder 5">
            <a:extLst>
              <a:ext uri="{FF2B5EF4-FFF2-40B4-BE49-F238E27FC236}">
                <a16:creationId xmlns:a16="http://schemas.microsoft.com/office/drawing/2014/main" id="{0CA186D0-EAA2-5793-735F-2F88E494C289}"/>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EDC7CB87-818B-3B58-E425-B23305B53558}"/>
              </a:ext>
            </a:extLst>
          </p:cNvPr>
          <p:cNvSpPr>
            <a:spLocks noGrp="1"/>
          </p:cNvSpPr>
          <p:nvPr>
            <p:ph type="sldNum" sz="quarter" idx="12"/>
          </p:nvPr>
        </p:nvSpPr>
        <p:spPr>
          <a:xfrm>
            <a:off x="8610600" y="6356350"/>
            <a:ext cx="2743200" cy="365125"/>
          </a:xfrm>
          <a:prstGeom prst="rect">
            <a:avLst/>
          </a:prstGeom>
        </p:spPr>
        <p:txBody>
          <a:bodyPr/>
          <a:lstStyle/>
          <a:p>
            <a:fld id="{837ACE3C-ED66-479E-AD11-EFED7E5DA25E}" type="slidenum">
              <a:rPr lang="en-AU" smtClean="0"/>
              <a:t>‹#›</a:t>
            </a:fld>
            <a:endParaRPr lang="en-AU"/>
          </a:p>
        </p:txBody>
      </p:sp>
    </p:spTree>
    <p:extLst>
      <p:ext uri="{BB962C8B-B14F-4D97-AF65-F5344CB8AC3E}">
        <p14:creationId xmlns:p14="http://schemas.microsoft.com/office/powerpoint/2010/main" val="601565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B4AD-3933-DF21-1535-35D22BAEE90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D72BF76-BD20-2E29-A971-917A5D5BDC0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8E3865-E3B1-401F-69A4-EC64A43E080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9FBA928-A47F-7A2D-5B20-AE73FAF4D2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87D56D-C111-5BA8-6A17-819287BD2A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C574933-F83A-6154-FEF7-3A8D4EA328FE}"/>
              </a:ext>
            </a:extLst>
          </p:cNvPr>
          <p:cNvSpPr>
            <a:spLocks noGrp="1"/>
          </p:cNvSpPr>
          <p:nvPr>
            <p:ph type="dt" sz="half" idx="10"/>
          </p:nvPr>
        </p:nvSpPr>
        <p:spPr>
          <a:xfrm>
            <a:off x="838200" y="6356350"/>
            <a:ext cx="2743200" cy="365125"/>
          </a:xfrm>
          <a:prstGeom prst="rect">
            <a:avLst/>
          </a:prstGeom>
        </p:spPr>
        <p:txBody>
          <a:bodyPr/>
          <a:lstStyle/>
          <a:p>
            <a:fld id="{D658E114-AB29-4A6E-976D-DA95A8FC17E0}" type="datetimeFigureOut">
              <a:rPr lang="en-AU" smtClean="0"/>
              <a:t>20/02/2026</a:t>
            </a:fld>
            <a:endParaRPr lang="en-AU"/>
          </a:p>
        </p:txBody>
      </p:sp>
      <p:sp>
        <p:nvSpPr>
          <p:cNvPr id="8" name="Footer Placeholder 7">
            <a:extLst>
              <a:ext uri="{FF2B5EF4-FFF2-40B4-BE49-F238E27FC236}">
                <a16:creationId xmlns:a16="http://schemas.microsoft.com/office/drawing/2014/main" id="{3E6CA88B-0B5B-4C12-1A34-0E9B49CED5E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a:extLst>
              <a:ext uri="{FF2B5EF4-FFF2-40B4-BE49-F238E27FC236}">
                <a16:creationId xmlns:a16="http://schemas.microsoft.com/office/drawing/2014/main" id="{6376B95A-0601-11CC-CA2C-1FD68163C96F}"/>
              </a:ext>
            </a:extLst>
          </p:cNvPr>
          <p:cNvSpPr>
            <a:spLocks noGrp="1"/>
          </p:cNvSpPr>
          <p:nvPr>
            <p:ph type="sldNum" sz="quarter" idx="12"/>
          </p:nvPr>
        </p:nvSpPr>
        <p:spPr>
          <a:xfrm>
            <a:off x="8610600" y="6356350"/>
            <a:ext cx="2743200" cy="365125"/>
          </a:xfrm>
          <a:prstGeom prst="rect">
            <a:avLst/>
          </a:prstGeom>
        </p:spPr>
        <p:txBody>
          <a:bodyPr/>
          <a:lstStyle/>
          <a:p>
            <a:fld id="{837ACE3C-ED66-479E-AD11-EFED7E5DA25E}" type="slidenum">
              <a:rPr lang="en-AU" smtClean="0"/>
              <a:t>‹#›</a:t>
            </a:fld>
            <a:endParaRPr lang="en-AU"/>
          </a:p>
        </p:txBody>
      </p:sp>
    </p:spTree>
    <p:extLst>
      <p:ext uri="{BB962C8B-B14F-4D97-AF65-F5344CB8AC3E}">
        <p14:creationId xmlns:p14="http://schemas.microsoft.com/office/powerpoint/2010/main" val="3127234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B65C-0017-9A2C-2E07-5A404B76211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39EC85D-6FD1-2DA8-4C43-F06FAAD5945D}"/>
              </a:ext>
            </a:extLst>
          </p:cNvPr>
          <p:cNvSpPr>
            <a:spLocks noGrp="1"/>
          </p:cNvSpPr>
          <p:nvPr>
            <p:ph type="dt" sz="half" idx="10"/>
          </p:nvPr>
        </p:nvSpPr>
        <p:spPr>
          <a:xfrm>
            <a:off x="838200" y="6356350"/>
            <a:ext cx="2743200" cy="365125"/>
          </a:xfrm>
          <a:prstGeom prst="rect">
            <a:avLst/>
          </a:prstGeom>
        </p:spPr>
        <p:txBody>
          <a:bodyPr/>
          <a:lstStyle/>
          <a:p>
            <a:fld id="{D658E114-AB29-4A6E-976D-DA95A8FC17E0}" type="datetimeFigureOut">
              <a:rPr lang="en-AU" smtClean="0"/>
              <a:t>20/02/2026</a:t>
            </a:fld>
            <a:endParaRPr lang="en-AU"/>
          </a:p>
        </p:txBody>
      </p:sp>
      <p:sp>
        <p:nvSpPr>
          <p:cNvPr id="4" name="Footer Placeholder 3">
            <a:extLst>
              <a:ext uri="{FF2B5EF4-FFF2-40B4-BE49-F238E27FC236}">
                <a16:creationId xmlns:a16="http://schemas.microsoft.com/office/drawing/2014/main" id="{DFDC8EDD-1F59-520D-03B5-5A9FBC05434F}"/>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a:extLst>
              <a:ext uri="{FF2B5EF4-FFF2-40B4-BE49-F238E27FC236}">
                <a16:creationId xmlns:a16="http://schemas.microsoft.com/office/drawing/2014/main" id="{137087F8-309F-D7C7-782B-A2626CCDAE38}"/>
              </a:ext>
            </a:extLst>
          </p:cNvPr>
          <p:cNvSpPr>
            <a:spLocks noGrp="1"/>
          </p:cNvSpPr>
          <p:nvPr>
            <p:ph type="sldNum" sz="quarter" idx="12"/>
          </p:nvPr>
        </p:nvSpPr>
        <p:spPr>
          <a:xfrm>
            <a:off x="8610600" y="6356350"/>
            <a:ext cx="2743200" cy="365125"/>
          </a:xfrm>
          <a:prstGeom prst="rect">
            <a:avLst/>
          </a:prstGeom>
        </p:spPr>
        <p:txBody>
          <a:bodyPr/>
          <a:lstStyle/>
          <a:p>
            <a:fld id="{837ACE3C-ED66-479E-AD11-EFED7E5DA25E}" type="slidenum">
              <a:rPr lang="en-AU" smtClean="0"/>
              <a:t>‹#›</a:t>
            </a:fld>
            <a:endParaRPr lang="en-AU"/>
          </a:p>
        </p:txBody>
      </p:sp>
    </p:spTree>
    <p:extLst>
      <p:ext uri="{BB962C8B-B14F-4D97-AF65-F5344CB8AC3E}">
        <p14:creationId xmlns:p14="http://schemas.microsoft.com/office/powerpoint/2010/main" val="2893689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18A82-B3FD-2200-968B-EE3E86D30668}"/>
              </a:ext>
            </a:extLst>
          </p:cNvPr>
          <p:cNvSpPr>
            <a:spLocks noGrp="1"/>
          </p:cNvSpPr>
          <p:nvPr>
            <p:ph type="dt" sz="half" idx="10"/>
          </p:nvPr>
        </p:nvSpPr>
        <p:spPr>
          <a:xfrm>
            <a:off x="838200" y="6356350"/>
            <a:ext cx="2743200" cy="365125"/>
          </a:xfrm>
          <a:prstGeom prst="rect">
            <a:avLst/>
          </a:prstGeom>
        </p:spPr>
        <p:txBody>
          <a:bodyPr/>
          <a:lstStyle/>
          <a:p>
            <a:fld id="{D658E114-AB29-4A6E-976D-DA95A8FC17E0}" type="datetimeFigureOut">
              <a:rPr lang="en-AU" smtClean="0"/>
              <a:t>20/02/2026</a:t>
            </a:fld>
            <a:endParaRPr lang="en-AU"/>
          </a:p>
        </p:txBody>
      </p:sp>
      <p:sp>
        <p:nvSpPr>
          <p:cNvPr id="3" name="Footer Placeholder 2">
            <a:extLst>
              <a:ext uri="{FF2B5EF4-FFF2-40B4-BE49-F238E27FC236}">
                <a16:creationId xmlns:a16="http://schemas.microsoft.com/office/drawing/2014/main" id="{BA588DF1-EF3F-BCDC-F2E0-FE2D0DF01C84}"/>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D4600212-A74D-5D84-5BA0-CC6CF52EB6EB}"/>
              </a:ext>
            </a:extLst>
          </p:cNvPr>
          <p:cNvSpPr>
            <a:spLocks noGrp="1"/>
          </p:cNvSpPr>
          <p:nvPr>
            <p:ph type="sldNum" sz="quarter" idx="12"/>
          </p:nvPr>
        </p:nvSpPr>
        <p:spPr>
          <a:xfrm>
            <a:off x="8610600" y="6356350"/>
            <a:ext cx="2743200" cy="365125"/>
          </a:xfrm>
          <a:prstGeom prst="rect">
            <a:avLst/>
          </a:prstGeom>
        </p:spPr>
        <p:txBody>
          <a:bodyPr/>
          <a:lstStyle/>
          <a:p>
            <a:fld id="{837ACE3C-ED66-479E-AD11-EFED7E5DA25E}" type="slidenum">
              <a:rPr lang="en-AU" smtClean="0"/>
              <a:t>‹#›</a:t>
            </a:fld>
            <a:endParaRPr lang="en-AU"/>
          </a:p>
        </p:txBody>
      </p:sp>
    </p:spTree>
    <p:extLst>
      <p:ext uri="{BB962C8B-B14F-4D97-AF65-F5344CB8AC3E}">
        <p14:creationId xmlns:p14="http://schemas.microsoft.com/office/powerpoint/2010/main" val="3810423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9EE3C-61F4-B9F9-7BB6-7A4AB4851F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98F2970-C4E9-0F7F-A414-F5D0FE3F0A1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4D19BA6-D13A-0EA4-A0B0-C21E2AA9E9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AB963-3649-15E7-F4E8-C6F0EFDC6F57}"/>
              </a:ext>
            </a:extLst>
          </p:cNvPr>
          <p:cNvSpPr>
            <a:spLocks noGrp="1"/>
          </p:cNvSpPr>
          <p:nvPr>
            <p:ph type="dt" sz="half" idx="10"/>
          </p:nvPr>
        </p:nvSpPr>
        <p:spPr>
          <a:xfrm>
            <a:off x="838200" y="6356350"/>
            <a:ext cx="2743200" cy="365125"/>
          </a:xfrm>
          <a:prstGeom prst="rect">
            <a:avLst/>
          </a:prstGeom>
        </p:spPr>
        <p:txBody>
          <a:bodyPr/>
          <a:lstStyle/>
          <a:p>
            <a:fld id="{D658E114-AB29-4A6E-976D-DA95A8FC17E0}" type="datetimeFigureOut">
              <a:rPr lang="en-AU" smtClean="0"/>
              <a:t>20/02/2026</a:t>
            </a:fld>
            <a:endParaRPr lang="en-AU"/>
          </a:p>
        </p:txBody>
      </p:sp>
      <p:sp>
        <p:nvSpPr>
          <p:cNvPr id="6" name="Footer Placeholder 5">
            <a:extLst>
              <a:ext uri="{FF2B5EF4-FFF2-40B4-BE49-F238E27FC236}">
                <a16:creationId xmlns:a16="http://schemas.microsoft.com/office/drawing/2014/main" id="{2A91FE16-7C9C-703C-7E4E-0FC5AAF12DD9}"/>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519DE430-2016-3D3B-4FA6-B7339821F2C7}"/>
              </a:ext>
            </a:extLst>
          </p:cNvPr>
          <p:cNvSpPr>
            <a:spLocks noGrp="1"/>
          </p:cNvSpPr>
          <p:nvPr>
            <p:ph type="sldNum" sz="quarter" idx="12"/>
          </p:nvPr>
        </p:nvSpPr>
        <p:spPr>
          <a:xfrm>
            <a:off x="8610600" y="6356350"/>
            <a:ext cx="2743200" cy="365125"/>
          </a:xfrm>
          <a:prstGeom prst="rect">
            <a:avLst/>
          </a:prstGeom>
        </p:spPr>
        <p:txBody>
          <a:bodyPr/>
          <a:lstStyle/>
          <a:p>
            <a:fld id="{837ACE3C-ED66-479E-AD11-EFED7E5DA25E}" type="slidenum">
              <a:rPr lang="en-AU" smtClean="0"/>
              <a:t>‹#›</a:t>
            </a:fld>
            <a:endParaRPr lang="en-AU"/>
          </a:p>
        </p:txBody>
      </p:sp>
    </p:spTree>
    <p:extLst>
      <p:ext uri="{BB962C8B-B14F-4D97-AF65-F5344CB8AC3E}">
        <p14:creationId xmlns:p14="http://schemas.microsoft.com/office/powerpoint/2010/main" val="3566224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C456B-FF51-B341-F5CF-4AAEAAE2EA0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79983EB-9B30-31A4-EC81-8B7699CB661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34CD6EA-39E8-C512-4829-B5B31A2210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C50E85-8F3D-6A44-814F-6DF5F979E4D9}"/>
              </a:ext>
            </a:extLst>
          </p:cNvPr>
          <p:cNvSpPr>
            <a:spLocks noGrp="1"/>
          </p:cNvSpPr>
          <p:nvPr>
            <p:ph type="dt" sz="half" idx="10"/>
          </p:nvPr>
        </p:nvSpPr>
        <p:spPr>
          <a:xfrm>
            <a:off x="838200" y="6356350"/>
            <a:ext cx="2743200" cy="365125"/>
          </a:xfrm>
          <a:prstGeom prst="rect">
            <a:avLst/>
          </a:prstGeom>
        </p:spPr>
        <p:txBody>
          <a:bodyPr/>
          <a:lstStyle/>
          <a:p>
            <a:fld id="{D658E114-AB29-4A6E-976D-DA95A8FC17E0}" type="datetimeFigureOut">
              <a:rPr lang="en-AU" smtClean="0"/>
              <a:t>20/02/2026</a:t>
            </a:fld>
            <a:endParaRPr lang="en-AU"/>
          </a:p>
        </p:txBody>
      </p:sp>
      <p:sp>
        <p:nvSpPr>
          <p:cNvPr id="6" name="Footer Placeholder 5">
            <a:extLst>
              <a:ext uri="{FF2B5EF4-FFF2-40B4-BE49-F238E27FC236}">
                <a16:creationId xmlns:a16="http://schemas.microsoft.com/office/drawing/2014/main" id="{65B3033C-5ADA-8A05-1BF0-DC0D62F275DD}"/>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A5DEC155-4480-523B-A9DE-E0577F85202A}"/>
              </a:ext>
            </a:extLst>
          </p:cNvPr>
          <p:cNvSpPr>
            <a:spLocks noGrp="1"/>
          </p:cNvSpPr>
          <p:nvPr>
            <p:ph type="sldNum" sz="quarter" idx="12"/>
          </p:nvPr>
        </p:nvSpPr>
        <p:spPr>
          <a:xfrm>
            <a:off x="8610600" y="6356350"/>
            <a:ext cx="2743200" cy="365125"/>
          </a:xfrm>
          <a:prstGeom prst="rect">
            <a:avLst/>
          </a:prstGeom>
        </p:spPr>
        <p:txBody>
          <a:bodyPr/>
          <a:lstStyle/>
          <a:p>
            <a:fld id="{837ACE3C-ED66-479E-AD11-EFED7E5DA25E}" type="slidenum">
              <a:rPr lang="en-AU" smtClean="0"/>
              <a:t>‹#›</a:t>
            </a:fld>
            <a:endParaRPr lang="en-AU"/>
          </a:p>
        </p:txBody>
      </p:sp>
    </p:spTree>
    <p:extLst>
      <p:ext uri="{BB962C8B-B14F-4D97-AF65-F5344CB8AC3E}">
        <p14:creationId xmlns:p14="http://schemas.microsoft.com/office/powerpoint/2010/main" val="827810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D66C-6160-0D7E-B2A9-7095866C27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4F6BAD1-BEF9-4D6C-5960-9622FC5478C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1A63E2-3053-7BFE-E48B-EE9D4FA8C8EC}"/>
              </a:ext>
            </a:extLst>
          </p:cNvPr>
          <p:cNvSpPr>
            <a:spLocks noGrp="1"/>
          </p:cNvSpPr>
          <p:nvPr>
            <p:ph type="dt" sz="half" idx="10"/>
          </p:nvPr>
        </p:nvSpPr>
        <p:spPr>
          <a:xfrm>
            <a:off x="838200" y="6356350"/>
            <a:ext cx="2743200" cy="365125"/>
          </a:xfrm>
          <a:prstGeom prst="rect">
            <a:avLst/>
          </a:prstGeom>
        </p:spPr>
        <p:txBody>
          <a:bodyPr/>
          <a:lstStyle/>
          <a:p>
            <a:fld id="{D658E114-AB29-4A6E-976D-DA95A8FC17E0}" type="datetimeFigureOut">
              <a:rPr lang="en-AU" smtClean="0"/>
              <a:t>20/02/2026</a:t>
            </a:fld>
            <a:endParaRPr lang="en-AU"/>
          </a:p>
        </p:txBody>
      </p:sp>
      <p:sp>
        <p:nvSpPr>
          <p:cNvPr id="5" name="Footer Placeholder 4">
            <a:extLst>
              <a:ext uri="{FF2B5EF4-FFF2-40B4-BE49-F238E27FC236}">
                <a16:creationId xmlns:a16="http://schemas.microsoft.com/office/drawing/2014/main" id="{EF86154A-71DE-A286-21CB-D7F015FA5BC8}"/>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4A3F6645-D5D1-3B5F-8B22-D23118BAE8E2}"/>
              </a:ext>
            </a:extLst>
          </p:cNvPr>
          <p:cNvSpPr>
            <a:spLocks noGrp="1"/>
          </p:cNvSpPr>
          <p:nvPr>
            <p:ph type="sldNum" sz="quarter" idx="12"/>
          </p:nvPr>
        </p:nvSpPr>
        <p:spPr>
          <a:xfrm>
            <a:off x="8610600" y="6356350"/>
            <a:ext cx="2743200" cy="365125"/>
          </a:xfrm>
          <a:prstGeom prst="rect">
            <a:avLst/>
          </a:prstGeom>
        </p:spPr>
        <p:txBody>
          <a:bodyPr/>
          <a:lstStyle/>
          <a:p>
            <a:fld id="{837ACE3C-ED66-479E-AD11-EFED7E5DA25E}" type="slidenum">
              <a:rPr lang="en-AU" smtClean="0"/>
              <a:t>‹#›</a:t>
            </a:fld>
            <a:endParaRPr lang="en-AU"/>
          </a:p>
        </p:txBody>
      </p:sp>
    </p:spTree>
    <p:extLst>
      <p:ext uri="{BB962C8B-B14F-4D97-AF65-F5344CB8AC3E}">
        <p14:creationId xmlns:p14="http://schemas.microsoft.com/office/powerpoint/2010/main" val="44366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 Picture">
    <p:spTree>
      <p:nvGrpSpPr>
        <p:cNvPr id="1" name=""/>
        <p:cNvGrpSpPr/>
        <p:nvPr/>
      </p:nvGrpSpPr>
      <p:grpSpPr>
        <a:xfrm>
          <a:off x="0" y="0"/>
          <a:ext cx="0" cy="0"/>
          <a:chOff x="0" y="0"/>
          <a:chExt cx="0" cy="0"/>
        </a:xfrm>
      </p:grpSpPr>
      <p:pic>
        <p:nvPicPr>
          <p:cNvPr id="4" name="Picture 3" descr="A close-up of a white background&#10;&#10;Description automatically generated">
            <a:extLst>
              <a:ext uri="{FF2B5EF4-FFF2-40B4-BE49-F238E27FC236}">
                <a16:creationId xmlns:a16="http://schemas.microsoft.com/office/drawing/2014/main" id="{913C2B21-CDDA-0939-3B46-E114442BBFF5}"/>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l="410" r="-1"/>
          <a:stretch/>
        </p:blipFill>
        <p:spPr>
          <a:xfrm>
            <a:off x="0" y="0"/>
            <a:ext cx="12142122" cy="6858000"/>
          </a:xfrm>
          <a:prstGeom prst="rect">
            <a:avLst/>
          </a:prstGeom>
        </p:spPr>
      </p:pic>
      <p:sp>
        <p:nvSpPr>
          <p:cNvPr id="2" name="Title 1">
            <a:extLst>
              <a:ext uri="{FF2B5EF4-FFF2-40B4-BE49-F238E27FC236}">
                <a16:creationId xmlns:a16="http://schemas.microsoft.com/office/drawing/2014/main" id="{80143ED4-B1D6-A84E-B56A-CF46A6738D76}"/>
              </a:ext>
            </a:extLst>
          </p:cNvPr>
          <p:cNvSpPr>
            <a:spLocks noGrp="1"/>
          </p:cNvSpPr>
          <p:nvPr>
            <p:ph type="ctrTitle"/>
          </p:nvPr>
        </p:nvSpPr>
        <p:spPr>
          <a:xfrm>
            <a:off x="495300" y="1299369"/>
            <a:ext cx="9144000" cy="1655762"/>
          </a:xfrm>
        </p:spPr>
        <p:txBody>
          <a:bodyPr anchor="b"/>
          <a:lstStyle>
            <a:lvl1pPr algn="l">
              <a:defRPr sz="4800"/>
            </a:lvl1pPr>
          </a:lstStyle>
          <a:p>
            <a:r>
              <a:rPr lang="en-US"/>
              <a:t>Click to edit Master title style</a:t>
            </a:r>
            <a:endParaRPr lang="en-AU" dirty="0"/>
          </a:p>
        </p:txBody>
      </p:sp>
      <p:sp>
        <p:nvSpPr>
          <p:cNvPr id="3" name="Subtitle 2">
            <a:extLst>
              <a:ext uri="{FF2B5EF4-FFF2-40B4-BE49-F238E27FC236}">
                <a16:creationId xmlns:a16="http://schemas.microsoft.com/office/drawing/2014/main" id="{7DE59D29-88DE-370C-A67D-4A5980584DF5}"/>
              </a:ext>
            </a:extLst>
          </p:cNvPr>
          <p:cNvSpPr>
            <a:spLocks noGrp="1"/>
          </p:cNvSpPr>
          <p:nvPr>
            <p:ph type="subTitle" idx="1"/>
          </p:nvPr>
        </p:nvSpPr>
        <p:spPr>
          <a:xfrm>
            <a:off x="495300" y="3429000"/>
            <a:ext cx="6480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984460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A22039-3860-A3DB-0E11-0C8835938DE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C2DCD32-FE5A-5117-B1B8-3A992D0DE50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4BBF8C8-122E-230C-6506-7F8235BD0F4A}"/>
              </a:ext>
            </a:extLst>
          </p:cNvPr>
          <p:cNvSpPr>
            <a:spLocks noGrp="1"/>
          </p:cNvSpPr>
          <p:nvPr>
            <p:ph type="dt" sz="half" idx="10"/>
          </p:nvPr>
        </p:nvSpPr>
        <p:spPr>
          <a:xfrm>
            <a:off x="838200" y="6356350"/>
            <a:ext cx="2743200" cy="365125"/>
          </a:xfrm>
          <a:prstGeom prst="rect">
            <a:avLst/>
          </a:prstGeom>
        </p:spPr>
        <p:txBody>
          <a:bodyPr/>
          <a:lstStyle/>
          <a:p>
            <a:fld id="{D658E114-AB29-4A6E-976D-DA95A8FC17E0}" type="datetimeFigureOut">
              <a:rPr lang="en-AU" smtClean="0"/>
              <a:t>20/02/2026</a:t>
            </a:fld>
            <a:endParaRPr lang="en-AU"/>
          </a:p>
        </p:txBody>
      </p:sp>
      <p:sp>
        <p:nvSpPr>
          <p:cNvPr id="5" name="Footer Placeholder 4">
            <a:extLst>
              <a:ext uri="{FF2B5EF4-FFF2-40B4-BE49-F238E27FC236}">
                <a16:creationId xmlns:a16="http://schemas.microsoft.com/office/drawing/2014/main" id="{268250A0-6FBA-EE07-5BCD-110F23481194}"/>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911204CF-7D1E-741D-CB91-560E88EAAD60}"/>
              </a:ext>
            </a:extLst>
          </p:cNvPr>
          <p:cNvSpPr>
            <a:spLocks noGrp="1"/>
          </p:cNvSpPr>
          <p:nvPr>
            <p:ph type="sldNum" sz="quarter" idx="12"/>
          </p:nvPr>
        </p:nvSpPr>
        <p:spPr>
          <a:xfrm>
            <a:off x="8610600" y="6356350"/>
            <a:ext cx="2743200" cy="365125"/>
          </a:xfrm>
          <a:prstGeom prst="rect">
            <a:avLst/>
          </a:prstGeom>
        </p:spPr>
        <p:txBody>
          <a:bodyPr/>
          <a:lstStyle/>
          <a:p>
            <a:fld id="{837ACE3C-ED66-479E-AD11-EFED7E5DA25E}" type="slidenum">
              <a:rPr lang="en-AU" smtClean="0"/>
              <a:t>‹#›</a:t>
            </a:fld>
            <a:endParaRPr lang="en-AU"/>
          </a:p>
        </p:txBody>
      </p:sp>
    </p:spTree>
    <p:extLst>
      <p:ext uri="{BB962C8B-B14F-4D97-AF65-F5344CB8AC3E}">
        <p14:creationId xmlns:p14="http://schemas.microsoft.com/office/powerpoint/2010/main" val="4206822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41308-7D92-7DD4-4F5F-FBF56CE53F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1979487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636C-706A-B01B-E382-07CEDD96B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611D6B4-0FAA-54BC-57DA-F93B41339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178DF29-D41C-98F9-FD0F-9389F13EB3D0}"/>
              </a:ext>
            </a:extLst>
          </p:cNvPr>
          <p:cNvSpPr>
            <a:spLocks noGrp="1"/>
          </p:cNvSpPr>
          <p:nvPr>
            <p:ph type="dt" sz="half" idx="10"/>
          </p:nvPr>
        </p:nvSpPr>
        <p:spPr/>
        <p:txBody>
          <a:bodyPr/>
          <a:lstStyle/>
          <a:p>
            <a:fld id="{740FB55F-58C4-42EF-88A9-0C02912D7ACC}" type="datetimeFigureOut">
              <a:rPr lang="en-AU" smtClean="0"/>
              <a:t>20/02/2026</a:t>
            </a:fld>
            <a:endParaRPr lang="en-AU"/>
          </a:p>
        </p:txBody>
      </p:sp>
      <p:sp>
        <p:nvSpPr>
          <p:cNvPr id="5" name="Footer Placeholder 4">
            <a:extLst>
              <a:ext uri="{FF2B5EF4-FFF2-40B4-BE49-F238E27FC236}">
                <a16:creationId xmlns:a16="http://schemas.microsoft.com/office/drawing/2014/main" id="{30DD304B-80BC-8B4E-16C2-9A545717667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4C9CAB-3D40-86FC-70F1-204842801C90}"/>
              </a:ext>
            </a:extLst>
          </p:cNvPr>
          <p:cNvSpPr>
            <a:spLocks noGrp="1"/>
          </p:cNvSpPr>
          <p:nvPr>
            <p:ph type="sldNum" sz="quarter" idx="12"/>
          </p:nvPr>
        </p:nvSpPr>
        <p:spPr/>
        <p:txBody>
          <a:bodyPr/>
          <a:lstStyle/>
          <a:p>
            <a:fld id="{29644D59-EECF-4A1C-9D19-6CE17BEC3AE3}" type="slidenum">
              <a:rPr lang="en-AU" smtClean="0"/>
              <a:t>‹#›</a:t>
            </a:fld>
            <a:endParaRPr lang="en-AU"/>
          </a:p>
        </p:txBody>
      </p:sp>
    </p:spTree>
    <p:extLst>
      <p:ext uri="{BB962C8B-B14F-4D97-AF65-F5344CB8AC3E}">
        <p14:creationId xmlns:p14="http://schemas.microsoft.com/office/powerpoint/2010/main" val="1032440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8CFC-BA83-A331-4B44-761FF079257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4E87469-8672-0787-6AA0-F32E8F8787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B942DB-DDE8-5C38-1BB1-13300CD57BDF}"/>
              </a:ext>
            </a:extLst>
          </p:cNvPr>
          <p:cNvSpPr>
            <a:spLocks noGrp="1"/>
          </p:cNvSpPr>
          <p:nvPr>
            <p:ph type="dt" sz="half" idx="10"/>
          </p:nvPr>
        </p:nvSpPr>
        <p:spPr/>
        <p:txBody>
          <a:bodyPr/>
          <a:lstStyle/>
          <a:p>
            <a:fld id="{740FB55F-58C4-42EF-88A9-0C02912D7ACC}" type="datetimeFigureOut">
              <a:rPr lang="en-AU" smtClean="0"/>
              <a:t>20/02/2026</a:t>
            </a:fld>
            <a:endParaRPr lang="en-AU"/>
          </a:p>
        </p:txBody>
      </p:sp>
      <p:sp>
        <p:nvSpPr>
          <p:cNvPr id="5" name="Footer Placeholder 4">
            <a:extLst>
              <a:ext uri="{FF2B5EF4-FFF2-40B4-BE49-F238E27FC236}">
                <a16:creationId xmlns:a16="http://schemas.microsoft.com/office/drawing/2014/main" id="{ACDC1F4A-4952-8AA1-8A32-5641B1F4D1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CA492E7-10A7-988D-8674-83D429651E6B}"/>
              </a:ext>
            </a:extLst>
          </p:cNvPr>
          <p:cNvSpPr>
            <a:spLocks noGrp="1"/>
          </p:cNvSpPr>
          <p:nvPr>
            <p:ph type="sldNum" sz="quarter" idx="12"/>
          </p:nvPr>
        </p:nvSpPr>
        <p:spPr/>
        <p:txBody>
          <a:bodyPr/>
          <a:lstStyle/>
          <a:p>
            <a:fld id="{29644D59-EECF-4A1C-9D19-6CE17BEC3AE3}" type="slidenum">
              <a:rPr lang="en-AU" smtClean="0"/>
              <a:t>‹#›</a:t>
            </a:fld>
            <a:endParaRPr lang="en-AU"/>
          </a:p>
        </p:txBody>
      </p:sp>
    </p:spTree>
    <p:extLst>
      <p:ext uri="{BB962C8B-B14F-4D97-AF65-F5344CB8AC3E}">
        <p14:creationId xmlns:p14="http://schemas.microsoft.com/office/powerpoint/2010/main" val="1190859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3C50-0D67-9CD0-F348-50E3AD4A38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284860E-37BA-AE8D-7326-D08AC01582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76A9B9-376A-6933-0851-D150D9B92577}"/>
              </a:ext>
            </a:extLst>
          </p:cNvPr>
          <p:cNvSpPr>
            <a:spLocks noGrp="1"/>
          </p:cNvSpPr>
          <p:nvPr>
            <p:ph type="dt" sz="half" idx="10"/>
          </p:nvPr>
        </p:nvSpPr>
        <p:spPr/>
        <p:txBody>
          <a:bodyPr/>
          <a:lstStyle/>
          <a:p>
            <a:fld id="{740FB55F-58C4-42EF-88A9-0C02912D7ACC}" type="datetimeFigureOut">
              <a:rPr lang="en-AU" smtClean="0"/>
              <a:t>20/02/2026</a:t>
            </a:fld>
            <a:endParaRPr lang="en-AU"/>
          </a:p>
        </p:txBody>
      </p:sp>
      <p:sp>
        <p:nvSpPr>
          <p:cNvPr id="5" name="Footer Placeholder 4">
            <a:extLst>
              <a:ext uri="{FF2B5EF4-FFF2-40B4-BE49-F238E27FC236}">
                <a16:creationId xmlns:a16="http://schemas.microsoft.com/office/drawing/2014/main" id="{2E308C97-4668-41A8-0E41-88FE1AC593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4A5B4CD-11DA-BC41-D023-3FC078A9BBA3}"/>
              </a:ext>
            </a:extLst>
          </p:cNvPr>
          <p:cNvSpPr>
            <a:spLocks noGrp="1"/>
          </p:cNvSpPr>
          <p:nvPr>
            <p:ph type="sldNum" sz="quarter" idx="12"/>
          </p:nvPr>
        </p:nvSpPr>
        <p:spPr/>
        <p:txBody>
          <a:bodyPr/>
          <a:lstStyle/>
          <a:p>
            <a:fld id="{29644D59-EECF-4A1C-9D19-6CE17BEC3AE3}" type="slidenum">
              <a:rPr lang="en-AU" smtClean="0"/>
              <a:t>‹#›</a:t>
            </a:fld>
            <a:endParaRPr lang="en-AU"/>
          </a:p>
        </p:txBody>
      </p:sp>
    </p:spTree>
    <p:extLst>
      <p:ext uri="{BB962C8B-B14F-4D97-AF65-F5344CB8AC3E}">
        <p14:creationId xmlns:p14="http://schemas.microsoft.com/office/powerpoint/2010/main" val="3785768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1E13-79FE-2A22-A6FB-09A9005E261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827574F-7F68-D784-F3EF-72874DEAB8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469B351-B0AB-F062-3043-6C58F89E74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DAE609B-B600-5E63-FA7F-05A5B5815CDD}"/>
              </a:ext>
            </a:extLst>
          </p:cNvPr>
          <p:cNvSpPr>
            <a:spLocks noGrp="1"/>
          </p:cNvSpPr>
          <p:nvPr>
            <p:ph type="dt" sz="half" idx="10"/>
          </p:nvPr>
        </p:nvSpPr>
        <p:spPr/>
        <p:txBody>
          <a:bodyPr/>
          <a:lstStyle/>
          <a:p>
            <a:fld id="{740FB55F-58C4-42EF-88A9-0C02912D7ACC}" type="datetimeFigureOut">
              <a:rPr lang="en-AU" smtClean="0"/>
              <a:t>20/02/2026</a:t>
            </a:fld>
            <a:endParaRPr lang="en-AU"/>
          </a:p>
        </p:txBody>
      </p:sp>
      <p:sp>
        <p:nvSpPr>
          <p:cNvPr id="6" name="Footer Placeholder 5">
            <a:extLst>
              <a:ext uri="{FF2B5EF4-FFF2-40B4-BE49-F238E27FC236}">
                <a16:creationId xmlns:a16="http://schemas.microsoft.com/office/drawing/2014/main" id="{B5211B93-E7EA-9BDC-3B30-5132FBC7156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E8CE01F-FBA1-2EBB-29D0-8E989361B9B9}"/>
              </a:ext>
            </a:extLst>
          </p:cNvPr>
          <p:cNvSpPr>
            <a:spLocks noGrp="1"/>
          </p:cNvSpPr>
          <p:nvPr>
            <p:ph type="sldNum" sz="quarter" idx="12"/>
          </p:nvPr>
        </p:nvSpPr>
        <p:spPr/>
        <p:txBody>
          <a:bodyPr/>
          <a:lstStyle/>
          <a:p>
            <a:fld id="{29644D59-EECF-4A1C-9D19-6CE17BEC3AE3}" type="slidenum">
              <a:rPr lang="en-AU" smtClean="0"/>
              <a:t>‹#›</a:t>
            </a:fld>
            <a:endParaRPr lang="en-AU"/>
          </a:p>
        </p:txBody>
      </p:sp>
    </p:spTree>
    <p:extLst>
      <p:ext uri="{BB962C8B-B14F-4D97-AF65-F5344CB8AC3E}">
        <p14:creationId xmlns:p14="http://schemas.microsoft.com/office/powerpoint/2010/main" val="916044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0E57-2C89-F915-397E-C79631E06AA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E70498E-7DE3-643C-2A44-94D83BE801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1349A8-7D64-FD87-9A7A-2930B23F9B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240226D-17DB-F2D3-C88B-FFC61195D5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6D9657-5D49-5D28-4442-88CDC36065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C2CF433-8903-1674-4CD0-B9D71A9EBDA6}"/>
              </a:ext>
            </a:extLst>
          </p:cNvPr>
          <p:cNvSpPr>
            <a:spLocks noGrp="1"/>
          </p:cNvSpPr>
          <p:nvPr>
            <p:ph type="dt" sz="half" idx="10"/>
          </p:nvPr>
        </p:nvSpPr>
        <p:spPr/>
        <p:txBody>
          <a:bodyPr/>
          <a:lstStyle/>
          <a:p>
            <a:fld id="{740FB55F-58C4-42EF-88A9-0C02912D7ACC}" type="datetimeFigureOut">
              <a:rPr lang="en-AU" smtClean="0"/>
              <a:t>20/02/2026</a:t>
            </a:fld>
            <a:endParaRPr lang="en-AU"/>
          </a:p>
        </p:txBody>
      </p:sp>
      <p:sp>
        <p:nvSpPr>
          <p:cNvPr id="8" name="Footer Placeholder 7">
            <a:extLst>
              <a:ext uri="{FF2B5EF4-FFF2-40B4-BE49-F238E27FC236}">
                <a16:creationId xmlns:a16="http://schemas.microsoft.com/office/drawing/2014/main" id="{3A1D7A00-88FB-6D2D-3A7A-F20CFBC31D4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93DFD87-0AAC-52F8-5011-68105177FFD5}"/>
              </a:ext>
            </a:extLst>
          </p:cNvPr>
          <p:cNvSpPr>
            <a:spLocks noGrp="1"/>
          </p:cNvSpPr>
          <p:nvPr>
            <p:ph type="sldNum" sz="quarter" idx="12"/>
          </p:nvPr>
        </p:nvSpPr>
        <p:spPr/>
        <p:txBody>
          <a:bodyPr/>
          <a:lstStyle/>
          <a:p>
            <a:fld id="{29644D59-EECF-4A1C-9D19-6CE17BEC3AE3}" type="slidenum">
              <a:rPr lang="en-AU" smtClean="0"/>
              <a:t>‹#›</a:t>
            </a:fld>
            <a:endParaRPr lang="en-AU"/>
          </a:p>
        </p:txBody>
      </p:sp>
    </p:spTree>
    <p:extLst>
      <p:ext uri="{BB962C8B-B14F-4D97-AF65-F5344CB8AC3E}">
        <p14:creationId xmlns:p14="http://schemas.microsoft.com/office/powerpoint/2010/main" val="1636231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6928B-A2DE-AFC8-D79F-2FD40306D04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D51BA2B-650D-3C21-162E-3EDAF6B1FD11}"/>
              </a:ext>
            </a:extLst>
          </p:cNvPr>
          <p:cNvSpPr>
            <a:spLocks noGrp="1"/>
          </p:cNvSpPr>
          <p:nvPr>
            <p:ph type="dt" sz="half" idx="10"/>
          </p:nvPr>
        </p:nvSpPr>
        <p:spPr/>
        <p:txBody>
          <a:bodyPr/>
          <a:lstStyle/>
          <a:p>
            <a:fld id="{740FB55F-58C4-42EF-88A9-0C02912D7ACC}" type="datetimeFigureOut">
              <a:rPr lang="en-AU" smtClean="0"/>
              <a:t>20/02/2026</a:t>
            </a:fld>
            <a:endParaRPr lang="en-AU"/>
          </a:p>
        </p:txBody>
      </p:sp>
      <p:sp>
        <p:nvSpPr>
          <p:cNvPr id="4" name="Footer Placeholder 3">
            <a:extLst>
              <a:ext uri="{FF2B5EF4-FFF2-40B4-BE49-F238E27FC236}">
                <a16:creationId xmlns:a16="http://schemas.microsoft.com/office/drawing/2014/main" id="{C92686B2-429A-6CEE-54F5-1D067AA4750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345ED05-DFFE-4BA3-AACB-D4FEDD96911F}"/>
              </a:ext>
            </a:extLst>
          </p:cNvPr>
          <p:cNvSpPr>
            <a:spLocks noGrp="1"/>
          </p:cNvSpPr>
          <p:nvPr>
            <p:ph type="sldNum" sz="quarter" idx="12"/>
          </p:nvPr>
        </p:nvSpPr>
        <p:spPr/>
        <p:txBody>
          <a:bodyPr/>
          <a:lstStyle/>
          <a:p>
            <a:fld id="{29644D59-EECF-4A1C-9D19-6CE17BEC3AE3}" type="slidenum">
              <a:rPr lang="en-AU" smtClean="0"/>
              <a:t>‹#›</a:t>
            </a:fld>
            <a:endParaRPr lang="en-AU"/>
          </a:p>
        </p:txBody>
      </p:sp>
    </p:spTree>
    <p:extLst>
      <p:ext uri="{BB962C8B-B14F-4D97-AF65-F5344CB8AC3E}">
        <p14:creationId xmlns:p14="http://schemas.microsoft.com/office/powerpoint/2010/main" val="2832496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17B91-BE90-636D-972D-96D178608E25}"/>
              </a:ext>
            </a:extLst>
          </p:cNvPr>
          <p:cNvSpPr>
            <a:spLocks noGrp="1"/>
          </p:cNvSpPr>
          <p:nvPr>
            <p:ph type="dt" sz="half" idx="10"/>
          </p:nvPr>
        </p:nvSpPr>
        <p:spPr/>
        <p:txBody>
          <a:bodyPr/>
          <a:lstStyle/>
          <a:p>
            <a:fld id="{740FB55F-58C4-42EF-88A9-0C02912D7ACC}" type="datetimeFigureOut">
              <a:rPr lang="en-AU" smtClean="0"/>
              <a:t>20/02/2026</a:t>
            </a:fld>
            <a:endParaRPr lang="en-AU"/>
          </a:p>
        </p:txBody>
      </p:sp>
      <p:sp>
        <p:nvSpPr>
          <p:cNvPr id="3" name="Footer Placeholder 2">
            <a:extLst>
              <a:ext uri="{FF2B5EF4-FFF2-40B4-BE49-F238E27FC236}">
                <a16:creationId xmlns:a16="http://schemas.microsoft.com/office/drawing/2014/main" id="{F86D741B-D923-9976-21EC-9A14673DBE0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0038E7C-BADB-3558-B10C-2D63FF0137D2}"/>
              </a:ext>
            </a:extLst>
          </p:cNvPr>
          <p:cNvSpPr>
            <a:spLocks noGrp="1"/>
          </p:cNvSpPr>
          <p:nvPr>
            <p:ph type="sldNum" sz="quarter" idx="12"/>
          </p:nvPr>
        </p:nvSpPr>
        <p:spPr/>
        <p:txBody>
          <a:bodyPr/>
          <a:lstStyle/>
          <a:p>
            <a:fld id="{29644D59-EECF-4A1C-9D19-6CE17BEC3AE3}" type="slidenum">
              <a:rPr lang="en-AU" smtClean="0"/>
              <a:t>‹#›</a:t>
            </a:fld>
            <a:endParaRPr lang="en-AU"/>
          </a:p>
        </p:txBody>
      </p:sp>
    </p:spTree>
    <p:extLst>
      <p:ext uri="{BB962C8B-B14F-4D97-AF65-F5344CB8AC3E}">
        <p14:creationId xmlns:p14="http://schemas.microsoft.com/office/powerpoint/2010/main" val="637223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D688-026B-5834-D293-7D952017A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79107B-18E3-35ED-2192-BB1814F22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F6A5BDF-2797-46BC-5817-5A69B32BB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3B0C0B-DDC1-3F73-E6A0-5E64AAB840FF}"/>
              </a:ext>
            </a:extLst>
          </p:cNvPr>
          <p:cNvSpPr>
            <a:spLocks noGrp="1"/>
          </p:cNvSpPr>
          <p:nvPr>
            <p:ph type="dt" sz="half" idx="10"/>
          </p:nvPr>
        </p:nvSpPr>
        <p:spPr/>
        <p:txBody>
          <a:bodyPr/>
          <a:lstStyle/>
          <a:p>
            <a:fld id="{740FB55F-58C4-42EF-88A9-0C02912D7ACC}" type="datetimeFigureOut">
              <a:rPr lang="en-AU" smtClean="0"/>
              <a:t>20/02/2026</a:t>
            </a:fld>
            <a:endParaRPr lang="en-AU"/>
          </a:p>
        </p:txBody>
      </p:sp>
      <p:sp>
        <p:nvSpPr>
          <p:cNvPr id="6" name="Footer Placeholder 5">
            <a:extLst>
              <a:ext uri="{FF2B5EF4-FFF2-40B4-BE49-F238E27FC236}">
                <a16:creationId xmlns:a16="http://schemas.microsoft.com/office/drawing/2014/main" id="{98B90612-4EFD-B30C-986F-BF2C726ACBF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3B38EA-3983-E669-4466-9FD21B2F35F0}"/>
              </a:ext>
            </a:extLst>
          </p:cNvPr>
          <p:cNvSpPr>
            <a:spLocks noGrp="1"/>
          </p:cNvSpPr>
          <p:nvPr>
            <p:ph type="sldNum" sz="quarter" idx="12"/>
          </p:nvPr>
        </p:nvSpPr>
        <p:spPr/>
        <p:txBody>
          <a:bodyPr/>
          <a:lstStyle/>
          <a:p>
            <a:fld id="{29644D59-EECF-4A1C-9D19-6CE17BEC3AE3}" type="slidenum">
              <a:rPr lang="en-AU" smtClean="0"/>
              <a:t>‹#›</a:t>
            </a:fld>
            <a:endParaRPr lang="en-AU"/>
          </a:p>
        </p:txBody>
      </p:sp>
    </p:spTree>
    <p:extLst>
      <p:ext uri="{BB962C8B-B14F-4D97-AF65-F5344CB8AC3E}">
        <p14:creationId xmlns:p14="http://schemas.microsoft.com/office/powerpoint/2010/main" val="6298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2D80-393E-A270-07AC-B2C4770C1B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0BAB940-AFC1-75B9-2397-BEC7DD57E044}"/>
              </a:ext>
            </a:extLst>
          </p:cNvPr>
          <p:cNvSpPr>
            <a:spLocks noGrp="1"/>
          </p:cNvSpPr>
          <p:nvPr>
            <p:ph idx="1"/>
          </p:nvPr>
        </p:nvSpPr>
        <p:spPr>
          <a:xfrm>
            <a:off x="838200" y="1825625"/>
            <a:ext cx="10515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84062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AD43-1ED0-3001-A0F1-D7F69E7EF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C70EA3B-0E30-095A-3F6D-8B19B2229A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362298C-A8FB-620C-7773-E83F9F634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A700-20DC-8A1F-0762-91FE69FC74B8}"/>
              </a:ext>
            </a:extLst>
          </p:cNvPr>
          <p:cNvSpPr>
            <a:spLocks noGrp="1"/>
          </p:cNvSpPr>
          <p:nvPr>
            <p:ph type="dt" sz="half" idx="10"/>
          </p:nvPr>
        </p:nvSpPr>
        <p:spPr/>
        <p:txBody>
          <a:bodyPr/>
          <a:lstStyle/>
          <a:p>
            <a:fld id="{740FB55F-58C4-42EF-88A9-0C02912D7ACC}" type="datetimeFigureOut">
              <a:rPr lang="en-AU" smtClean="0"/>
              <a:t>20/02/2026</a:t>
            </a:fld>
            <a:endParaRPr lang="en-AU"/>
          </a:p>
        </p:txBody>
      </p:sp>
      <p:sp>
        <p:nvSpPr>
          <p:cNvPr id="6" name="Footer Placeholder 5">
            <a:extLst>
              <a:ext uri="{FF2B5EF4-FFF2-40B4-BE49-F238E27FC236}">
                <a16:creationId xmlns:a16="http://schemas.microsoft.com/office/drawing/2014/main" id="{D32136B2-6EED-0E78-9F5A-610315AA2AF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91E512D-56EA-6FC6-FD9C-229C302FABA4}"/>
              </a:ext>
            </a:extLst>
          </p:cNvPr>
          <p:cNvSpPr>
            <a:spLocks noGrp="1"/>
          </p:cNvSpPr>
          <p:nvPr>
            <p:ph type="sldNum" sz="quarter" idx="12"/>
          </p:nvPr>
        </p:nvSpPr>
        <p:spPr/>
        <p:txBody>
          <a:bodyPr/>
          <a:lstStyle/>
          <a:p>
            <a:fld id="{29644D59-EECF-4A1C-9D19-6CE17BEC3AE3}" type="slidenum">
              <a:rPr lang="en-AU" smtClean="0"/>
              <a:t>‹#›</a:t>
            </a:fld>
            <a:endParaRPr lang="en-AU"/>
          </a:p>
        </p:txBody>
      </p:sp>
    </p:spTree>
    <p:extLst>
      <p:ext uri="{BB962C8B-B14F-4D97-AF65-F5344CB8AC3E}">
        <p14:creationId xmlns:p14="http://schemas.microsoft.com/office/powerpoint/2010/main" val="1038388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5C31-370B-22A9-2E67-1A76AA54EEC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0E18D12-6F45-7092-9E64-F1B61B2665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E81E797-DE8C-D970-C9D2-0500B97FF9E6}"/>
              </a:ext>
            </a:extLst>
          </p:cNvPr>
          <p:cNvSpPr>
            <a:spLocks noGrp="1"/>
          </p:cNvSpPr>
          <p:nvPr>
            <p:ph type="dt" sz="half" idx="10"/>
          </p:nvPr>
        </p:nvSpPr>
        <p:spPr/>
        <p:txBody>
          <a:bodyPr/>
          <a:lstStyle/>
          <a:p>
            <a:fld id="{740FB55F-58C4-42EF-88A9-0C02912D7ACC}" type="datetimeFigureOut">
              <a:rPr lang="en-AU" smtClean="0"/>
              <a:t>20/02/2026</a:t>
            </a:fld>
            <a:endParaRPr lang="en-AU"/>
          </a:p>
        </p:txBody>
      </p:sp>
      <p:sp>
        <p:nvSpPr>
          <p:cNvPr id="5" name="Footer Placeholder 4">
            <a:extLst>
              <a:ext uri="{FF2B5EF4-FFF2-40B4-BE49-F238E27FC236}">
                <a16:creationId xmlns:a16="http://schemas.microsoft.com/office/drawing/2014/main" id="{7B16DA59-DCDD-DC2D-8CB8-4E844B0502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8423E7-6E10-5B14-9D73-08B4F7C25029}"/>
              </a:ext>
            </a:extLst>
          </p:cNvPr>
          <p:cNvSpPr>
            <a:spLocks noGrp="1"/>
          </p:cNvSpPr>
          <p:nvPr>
            <p:ph type="sldNum" sz="quarter" idx="12"/>
          </p:nvPr>
        </p:nvSpPr>
        <p:spPr/>
        <p:txBody>
          <a:bodyPr/>
          <a:lstStyle/>
          <a:p>
            <a:fld id="{29644D59-EECF-4A1C-9D19-6CE17BEC3AE3}" type="slidenum">
              <a:rPr lang="en-AU" smtClean="0"/>
              <a:t>‹#›</a:t>
            </a:fld>
            <a:endParaRPr lang="en-AU"/>
          </a:p>
        </p:txBody>
      </p:sp>
    </p:spTree>
    <p:extLst>
      <p:ext uri="{BB962C8B-B14F-4D97-AF65-F5344CB8AC3E}">
        <p14:creationId xmlns:p14="http://schemas.microsoft.com/office/powerpoint/2010/main" val="1786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4F05B4-237F-6D08-E79E-0B22B143DC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EBA73FB-298D-A4B5-764F-E6A14EC04A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39BF75-FA7E-09C8-DC0B-0D9AD7997AB4}"/>
              </a:ext>
            </a:extLst>
          </p:cNvPr>
          <p:cNvSpPr>
            <a:spLocks noGrp="1"/>
          </p:cNvSpPr>
          <p:nvPr>
            <p:ph type="dt" sz="half" idx="10"/>
          </p:nvPr>
        </p:nvSpPr>
        <p:spPr/>
        <p:txBody>
          <a:bodyPr/>
          <a:lstStyle/>
          <a:p>
            <a:fld id="{740FB55F-58C4-42EF-88A9-0C02912D7ACC}" type="datetimeFigureOut">
              <a:rPr lang="en-AU" smtClean="0"/>
              <a:t>20/02/2026</a:t>
            </a:fld>
            <a:endParaRPr lang="en-AU"/>
          </a:p>
        </p:txBody>
      </p:sp>
      <p:sp>
        <p:nvSpPr>
          <p:cNvPr id="5" name="Footer Placeholder 4">
            <a:extLst>
              <a:ext uri="{FF2B5EF4-FFF2-40B4-BE49-F238E27FC236}">
                <a16:creationId xmlns:a16="http://schemas.microsoft.com/office/drawing/2014/main" id="{3C8B76D0-E013-5418-A87B-17A01FAF681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F638FE-9303-A912-7518-C297067F824C}"/>
              </a:ext>
            </a:extLst>
          </p:cNvPr>
          <p:cNvSpPr>
            <a:spLocks noGrp="1"/>
          </p:cNvSpPr>
          <p:nvPr>
            <p:ph type="sldNum" sz="quarter" idx="12"/>
          </p:nvPr>
        </p:nvSpPr>
        <p:spPr/>
        <p:txBody>
          <a:bodyPr/>
          <a:lstStyle/>
          <a:p>
            <a:fld id="{29644D59-EECF-4A1C-9D19-6CE17BEC3AE3}" type="slidenum">
              <a:rPr lang="en-AU" smtClean="0"/>
              <a:t>‹#›</a:t>
            </a:fld>
            <a:endParaRPr lang="en-AU"/>
          </a:p>
        </p:txBody>
      </p:sp>
    </p:spTree>
    <p:extLst>
      <p:ext uri="{BB962C8B-B14F-4D97-AF65-F5344CB8AC3E}">
        <p14:creationId xmlns:p14="http://schemas.microsoft.com/office/powerpoint/2010/main" val="145471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2D80-393E-A270-07AC-B2C4770C1B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0BAB940-AFC1-75B9-2397-BEC7DD57E044}"/>
              </a:ext>
            </a:extLst>
          </p:cNvPr>
          <p:cNvSpPr>
            <a:spLocks noGrp="1"/>
          </p:cNvSpPr>
          <p:nvPr>
            <p:ph idx="1"/>
          </p:nvPr>
        </p:nvSpPr>
        <p:spPr>
          <a:xfrm>
            <a:off x="838200" y="1825625"/>
            <a:ext cx="6586235"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Graphic 4">
            <a:extLst>
              <a:ext uri="{FF2B5EF4-FFF2-40B4-BE49-F238E27FC236}">
                <a16:creationId xmlns:a16="http://schemas.microsoft.com/office/drawing/2014/main" id="{14D37BE9-50B6-FC1E-BDBF-E4430F4F7F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993999">
            <a:off x="7553739" y="5389117"/>
            <a:ext cx="1254540" cy="1259404"/>
          </a:xfrm>
          <a:prstGeom prst="rect">
            <a:avLst/>
          </a:prstGeom>
        </p:spPr>
      </p:pic>
      <p:sp>
        <p:nvSpPr>
          <p:cNvPr id="6" name="Graphic 10">
            <a:extLst>
              <a:ext uri="{FF2B5EF4-FFF2-40B4-BE49-F238E27FC236}">
                <a16:creationId xmlns:a16="http://schemas.microsoft.com/office/drawing/2014/main" id="{46E4F51D-87C5-F230-6E35-3AE5A490FEA2}"/>
              </a:ext>
            </a:extLst>
          </p:cNvPr>
          <p:cNvSpPr/>
          <p:nvPr userDrawn="1"/>
        </p:nvSpPr>
        <p:spPr>
          <a:xfrm>
            <a:off x="8296063" y="2961982"/>
            <a:ext cx="3895937" cy="3896018"/>
          </a:xfrm>
          <a:custGeom>
            <a:avLst/>
            <a:gdLst>
              <a:gd name="connsiteX0" fmla="*/ 3895937 w 3895937"/>
              <a:gd name="connsiteY0" fmla="*/ 3895954 h 3896018"/>
              <a:gd name="connsiteX1" fmla="*/ 3895937 w 3895937"/>
              <a:gd name="connsiteY1" fmla="*/ 160572 h 3896018"/>
              <a:gd name="connsiteX2" fmla="*/ 3397124 w 3895937"/>
              <a:gd name="connsiteY2" fmla="*/ 38369 h 3896018"/>
              <a:gd name="connsiteX3" fmla="*/ 1215841 w 3895937"/>
              <a:gd name="connsiteY3" fmla="*/ 391083 h 3896018"/>
              <a:gd name="connsiteX4" fmla="*/ 72572 w 3895937"/>
              <a:gd name="connsiteY4" fmla="*/ 990541 h 3896018"/>
              <a:gd name="connsiteX5" fmla="*/ 205359 w 3895937"/>
              <a:gd name="connsiteY5" fmla="*/ 2144395 h 3896018"/>
              <a:gd name="connsiteX6" fmla="*/ 837868 w 3895937"/>
              <a:gd name="connsiteY6" fmla="*/ 3896019 h 3896018"/>
              <a:gd name="connsiteX7" fmla="*/ 3895937 w 3895937"/>
              <a:gd name="connsiteY7" fmla="*/ 3896019 h 389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5937" h="3896018">
                <a:moveTo>
                  <a:pt x="3895937" y="3895954"/>
                </a:moveTo>
                <a:lnTo>
                  <a:pt x="3895937" y="160572"/>
                </a:lnTo>
                <a:cubicBezTo>
                  <a:pt x="3734255" y="95315"/>
                  <a:pt x="3571988" y="67848"/>
                  <a:pt x="3397124" y="38369"/>
                </a:cubicBezTo>
                <a:cubicBezTo>
                  <a:pt x="2690527" y="-80913"/>
                  <a:pt x="2144768" y="89341"/>
                  <a:pt x="1215841" y="391083"/>
                </a:cubicBezTo>
                <a:cubicBezTo>
                  <a:pt x="264643" y="700163"/>
                  <a:pt x="135037" y="867949"/>
                  <a:pt x="72572" y="990541"/>
                </a:cubicBezTo>
                <a:cubicBezTo>
                  <a:pt x="-68917" y="1268064"/>
                  <a:pt x="7704" y="1560001"/>
                  <a:pt x="205359" y="2144395"/>
                </a:cubicBezTo>
                <a:cubicBezTo>
                  <a:pt x="473336" y="2936703"/>
                  <a:pt x="666771" y="3508501"/>
                  <a:pt x="837868" y="3896019"/>
                </a:cubicBezTo>
                <a:lnTo>
                  <a:pt x="3895937" y="3896019"/>
                </a:lnTo>
                <a:close/>
              </a:path>
            </a:pathLst>
          </a:custGeom>
          <a:solidFill>
            <a:schemeClr val="bg2"/>
          </a:solidFill>
          <a:ln w="6493" cap="flat">
            <a:noFill/>
            <a:prstDash val="solid"/>
            <a:miter/>
          </a:ln>
        </p:spPr>
        <p:txBody>
          <a:bodyPr rtlCol="0" anchor="ctr"/>
          <a:lstStyle/>
          <a:p>
            <a:endParaRPr lang="en-AU"/>
          </a:p>
        </p:txBody>
      </p:sp>
    </p:spTree>
    <p:extLst>
      <p:ext uri="{BB962C8B-B14F-4D97-AF65-F5344CB8AC3E}">
        <p14:creationId xmlns:p14="http://schemas.microsoft.com/office/powerpoint/2010/main" val="377647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28A2-12CC-F18E-1A23-3EA7B88FC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C7AAAB4-56F9-D2CF-8E7F-F53039B9BFB4}"/>
              </a:ext>
            </a:extLst>
          </p:cNvPr>
          <p:cNvSpPr>
            <a:spLocks noGrp="1"/>
          </p:cNvSpPr>
          <p:nvPr>
            <p:ph type="body" idx="1"/>
          </p:nvPr>
        </p:nvSpPr>
        <p:spPr>
          <a:xfrm>
            <a:off x="831850" y="4589463"/>
            <a:ext cx="91694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8121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F6CA-D8C9-1232-5010-14CE27FE806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BF4BD4-6261-ACA4-FDBD-44A95683E180}"/>
              </a:ext>
            </a:extLst>
          </p:cNvPr>
          <p:cNvSpPr>
            <a:spLocks noGrp="1"/>
          </p:cNvSpPr>
          <p:nvPr>
            <p:ph sz="half" idx="1"/>
          </p:nvPr>
        </p:nvSpPr>
        <p:spPr>
          <a:xfrm>
            <a:off x="838200" y="1825625"/>
            <a:ext cx="5181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A19FEDA-5E8D-0F6C-8413-450754D7A9E2}"/>
              </a:ext>
            </a:extLst>
          </p:cNvPr>
          <p:cNvSpPr>
            <a:spLocks noGrp="1"/>
          </p:cNvSpPr>
          <p:nvPr>
            <p:ph sz="half" idx="2"/>
          </p:nvPr>
        </p:nvSpPr>
        <p:spPr>
          <a:xfrm>
            <a:off x="6172200" y="1825625"/>
            <a:ext cx="51816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6786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CDE-2F19-E693-9253-1F078D34945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7D3D0B-05B5-73F8-CBA0-2E3116867F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30A976-65CA-3F0B-E343-1862A9A99C9C}"/>
              </a:ext>
            </a:extLst>
          </p:cNvPr>
          <p:cNvSpPr>
            <a:spLocks noGrp="1"/>
          </p:cNvSpPr>
          <p:nvPr>
            <p:ph sz="half" idx="2"/>
          </p:nvPr>
        </p:nvSpPr>
        <p:spPr>
          <a:xfrm>
            <a:off x="839788" y="2505075"/>
            <a:ext cx="5157787" cy="34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62BF229-49D3-6431-1B54-32788BC9F3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F499B-D2FD-F990-20DD-B18DF1B1DBC8}"/>
              </a:ext>
            </a:extLst>
          </p:cNvPr>
          <p:cNvSpPr>
            <a:spLocks noGrp="1"/>
          </p:cNvSpPr>
          <p:nvPr>
            <p:ph sz="quarter" idx="4"/>
          </p:nvPr>
        </p:nvSpPr>
        <p:spPr>
          <a:xfrm>
            <a:off x="6172200" y="2505075"/>
            <a:ext cx="5183188" cy="34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7174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FB88-1191-432D-2054-D671914AAE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9C70A81-4E79-DA3A-8BD9-39C5390A2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A39DEAA-1D34-6F3C-273E-73368C6A2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5426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93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white background with black dots&#10;&#10;Description automatically generated">
            <a:extLst>
              <a:ext uri="{FF2B5EF4-FFF2-40B4-BE49-F238E27FC236}">
                <a16:creationId xmlns:a16="http://schemas.microsoft.com/office/drawing/2014/main" id="{FBD56B11-6089-B17F-C407-1728087B3AE7}"/>
              </a:ext>
            </a:extLst>
          </p:cNvPr>
          <p:cNvPicPr>
            <a:picLocks noGrp="1" noRot="1" noChangeAspect="1" noMove="1" noResize="1" noEditPoints="1" noAdjustHandles="1" noChangeArrowheads="1" noChangeShapeType="1" noCrop="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0196C77-D80B-521F-0AFE-DE427F18C0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C7908BAE-C157-0D6B-CCA0-716B00088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5065360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6" r:id="rId8"/>
    <p:sldLayoutId id="2147483655" r:id="rId9"/>
  </p:sldLayoutIdLst>
  <p:txStyles>
    <p:titleStyle>
      <a:lvl1pPr algn="l" defTabSz="914400" rtl="0" eaLnBrk="1" latinLnBrk="0" hangingPunct="1">
        <a:lnSpc>
          <a:spcPct val="90000"/>
        </a:lnSpc>
        <a:spcBef>
          <a:spcPct val="0"/>
        </a:spcBef>
        <a:buNone/>
        <a:defRPr sz="4800" kern="1200">
          <a:solidFill>
            <a:schemeClr val="accent3"/>
          </a:solidFill>
          <a:latin typeface="Arial MT Std Light Con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MT Std Light Cond" panose="020B0306030403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MT Std Light Cond" panose="020B0306030403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MT Std Light Cond" panose="020B0306030403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6586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016AA-9111-4736-0301-F94D7DD751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FFEA56B-1103-C575-1FEB-00B8CA003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F92B30A-0EDB-3577-C2E1-0D18F492C1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0FB55F-58C4-42EF-88A9-0C02912D7ACC}" type="datetimeFigureOut">
              <a:rPr lang="en-AU" smtClean="0"/>
              <a:t>20/02/2026</a:t>
            </a:fld>
            <a:endParaRPr lang="en-AU"/>
          </a:p>
        </p:txBody>
      </p:sp>
      <p:sp>
        <p:nvSpPr>
          <p:cNvPr id="5" name="Footer Placeholder 4">
            <a:extLst>
              <a:ext uri="{FF2B5EF4-FFF2-40B4-BE49-F238E27FC236}">
                <a16:creationId xmlns:a16="http://schemas.microsoft.com/office/drawing/2014/main" id="{F1C6D0D9-9457-A075-2F6A-8AC6A7406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744DF87C-E338-9843-E889-A1F8380BE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644D59-EECF-4A1C-9D19-6CE17BEC3AE3}" type="slidenum">
              <a:rPr lang="en-AU" smtClean="0"/>
              <a:t>‹#›</a:t>
            </a:fld>
            <a:endParaRPr lang="en-AU"/>
          </a:p>
        </p:txBody>
      </p:sp>
    </p:spTree>
    <p:extLst>
      <p:ext uri="{BB962C8B-B14F-4D97-AF65-F5344CB8AC3E}">
        <p14:creationId xmlns:p14="http://schemas.microsoft.com/office/powerpoint/2010/main" val="37864706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healthywa.wa.gov.au/~/media/HWA/Documents/Healthy-living/End-of-life/AHD-Guide.pdf" TargetMode="Externa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hyperlink" Target="mailto:ACP@health.wa.gov.au" TargetMode="External"/><Relationship Id="rId5" Type="http://schemas.openxmlformats.org/officeDocument/2006/relationships/hyperlink" Target="http://www.health.wa.gov.au/AdvanceCarePlanning"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C93F-010D-3E74-E644-AE9689F13F66}"/>
              </a:ext>
            </a:extLst>
          </p:cNvPr>
          <p:cNvSpPr>
            <a:spLocks noGrp="1"/>
          </p:cNvSpPr>
          <p:nvPr>
            <p:ph type="title"/>
          </p:nvPr>
        </p:nvSpPr>
        <p:spPr>
          <a:xfrm>
            <a:off x="590200" y="1392203"/>
            <a:ext cx="12375091" cy="336419"/>
          </a:xfrm>
        </p:spPr>
        <p:txBody>
          <a:bodyPr/>
          <a:lstStyle/>
          <a:p>
            <a:r>
              <a:rPr lang="en-AU" sz="4400" dirty="0"/>
              <a:t>Recognising advance care planning (ACP) documents</a:t>
            </a:r>
          </a:p>
        </p:txBody>
      </p:sp>
      <p:sp>
        <p:nvSpPr>
          <p:cNvPr id="7" name="TextBox 6">
            <a:extLst>
              <a:ext uri="{FF2B5EF4-FFF2-40B4-BE49-F238E27FC236}">
                <a16:creationId xmlns:a16="http://schemas.microsoft.com/office/drawing/2014/main" id="{62EB02A3-264B-EC36-08B7-DBF818744936}"/>
              </a:ext>
            </a:extLst>
          </p:cNvPr>
          <p:cNvSpPr txBox="1"/>
          <p:nvPr/>
        </p:nvSpPr>
        <p:spPr>
          <a:xfrm>
            <a:off x="2858590" y="6185188"/>
            <a:ext cx="6644944" cy="523220"/>
          </a:xfrm>
          <a:prstGeom prst="rect">
            <a:avLst/>
          </a:prstGeom>
          <a:noFill/>
        </p:spPr>
        <p:txBody>
          <a:bodyPr wrap="square" rtlCol="0">
            <a:spAutoFit/>
          </a:bodyPr>
          <a:lstStyle/>
          <a:p>
            <a:pPr marL="982663" indent="-982663"/>
            <a:r>
              <a:rPr lang="en-AU" sz="1400" dirty="0"/>
              <a:t>Developed by: End-of-Life Care Program, Department of Health WA, Feb 2026. </a:t>
            </a:r>
          </a:p>
          <a:p>
            <a:pPr marL="982663" indent="-982663"/>
            <a:r>
              <a:rPr lang="en-AU" sz="1400" dirty="0"/>
              <a:t>Endorsed by:  Deputy Director General, Clinical Excellence Division, Department of Health</a:t>
            </a:r>
          </a:p>
        </p:txBody>
      </p:sp>
      <p:pic>
        <p:nvPicPr>
          <p:cNvPr id="8" name="Picture 7" descr="C:\Users\he10732\Desktop\Take 5 (4).jpg">
            <a:extLst>
              <a:ext uri="{FF2B5EF4-FFF2-40B4-BE49-F238E27FC236}">
                <a16:creationId xmlns:a16="http://schemas.microsoft.com/office/drawing/2014/main" id="{06FBC584-8876-BBC9-4FB0-ADF920375D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6125" y="66386"/>
            <a:ext cx="1757719" cy="86697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a:extLst>
              <a:ext uri="{FF2B5EF4-FFF2-40B4-BE49-F238E27FC236}">
                <a16:creationId xmlns:a16="http://schemas.microsoft.com/office/drawing/2014/main" id="{53C2990A-8013-6442-171C-F597A33B4D65}"/>
              </a:ext>
            </a:extLst>
          </p:cNvPr>
          <p:cNvSpPr txBox="1">
            <a:spLocks/>
          </p:cNvSpPr>
          <p:nvPr/>
        </p:nvSpPr>
        <p:spPr>
          <a:xfrm>
            <a:off x="590200" y="2244701"/>
            <a:ext cx="11181724" cy="1560455"/>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MT Std Light Cond" panose="020B0306030403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MT Std Light Cond" panose="020B0306030403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MT Std Light Cond" panose="020B0306030403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MT Std Light Cond" panose="020B0306030403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6000" dirty="0">
                <a:latin typeface="+mn-lt"/>
              </a:rPr>
              <a:t>A range of ACP documents are available for individuals in WA to record their values, preferences and treatment decisions. </a:t>
            </a:r>
          </a:p>
          <a:p>
            <a:r>
              <a:rPr lang="en-AU" sz="6000" dirty="0">
                <a:latin typeface="+mn-lt"/>
              </a:rPr>
              <a:t>They are used to inform care at a time when that individual is no longer able to make or communicate their own decisions. </a:t>
            </a:r>
          </a:p>
          <a:p>
            <a:endParaRPr lang="en-AU" dirty="0"/>
          </a:p>
        </p:txBody>
      </p:sp>
      <p:pic>
        <p:nvPicPr>
          <p:cNvPr id="11" name="Picture 10">
            <a:extLst>
              <a:ext uri="{FF2B5EF4-FFF2-40B4-BE49-F238E27FC236}">
                <a16:creationId xmlns:a16="http://schemas.microsoft.com/office/drawing/2014/main" id="{CA6CBD27-5264-5EA1-FDD8-EE817A516249}"/>
              </a:ext>
            </a:extLst>
          </p:cNvPr>
          <p:cNvPicPr>
            <a:picLocks noChangeAspect="1"/>
          </p:cNvPicPr>
          <p:nvPr/>
        </p:nvPicPr>
        <p:blipFill>
          <a:blip r:embed="rId3"/>
          <a:stretch>
            <a:fillRect/>
          </a:stretch>
        </p:blipFill>
        <p:spPr>
          <a:xfrm>
            <a:off x="0" y="95162"/>
            <a:ext cx="3371850" cy="838200"/>
          </a:xfrm>
          <a:prstGeom prst="rect">
            <a:avLst/>
          </a:prstGeom>
        </p:spPr>
      </p:pic>
      <p:sp>
        <p:nvSpPr>
          <p:cNvPr id="12" name="TextBox 11">
            <a:extLst>
              <a:ext uri="{FF2B5EF4-FFF2-40B4-BE49-F238E27FC236}">
                <a16:creationId xmlns:a16="http://schemas.microsoft.com/office/drawing/2014/main" id="{A990624E-DB47-DEBB-7E33-8CDD6FF27F66}"/>
              </a:ext>
            </a:extLst>
          </p:cNvPr>
          <p:cNvSpPr txBox="1"/>
          <p:nvPr/>
        </p:nvSpPr>
        <p:spPr>
          <a:xfrm>
            <a:off x="1154430" y="3713716"/>
            <a:ext cx="9521190" cy="2487861"/>
          </a:xfrm>
          <a:prstGeom prst="rect">
            <a:avLst/>
          </a:prstGeom>
          <a:solidFill>
            <a:srgbClr val="FFE7E7"/>
          </a:solidFill>
        </p:spPr>
        <p:txBody>
          <a:bodyPr wrap="square" rtlCol="0">
            <a:spAutoFit/>
          </a:bodyPr>
          <a:lstStyle/>
          <a:p>
            <a:r>
              <a:rPr lang="en-AU" sz="2400" b="1" dirty="0">
                <a:solidFill>
                  <a:srgbClr val="FF0000"/>
                </a:solidFill>
              </a:rPr>
              <a:t>! Your important role:</a:t>
            </a:r>
          </a:p>
          <a:p>
            <a:pPr marL="182563" indent="-182563">
              <a:spcBef>
                <a:spcPts val="400"/>
              </a:spcBef>
              <a:spcAft>
                <a:spcPts val="400"/>
              </a:spcAft>
              <a:buFont typeface="Arial" panose="020B0604020202020204" pitchFamily="34" charset="0"/>
              <a:buChar char="•"/>
            </a:pPr>
            <a:r>
              <a:rPr lang="en-AU" sz="2300" dirty="0"/>
              <a:t>Understand the legal status of different ACP documents</a:t>
            </a:r>
          </a:p>
          <a:p>
            <a:pPr marL="182563" indent="-182563">
              <a:spcBef>
                <a:spcPts val="400"/>
              </a:spcBef>
              <a:spcAft>
                <a:spcPts val="400"/>
              </a:spcAft>
              <a:buFont typeface="Arial" panose="020B0604020202020204" pitchFamily="34" charset="0"/>
              <a:buChar char="•"/>
            </a:pPr>
            <a:r>
              <a:rPr lang="en-AU" sz="2300" dirty="0"/>
              <a:t>Check their validity – raise any concerns with the individual, their family or the State Administrative Tribunal</a:t>
            </a:r>
          </a:p>
          <a:p>
            <a:pPr marL="182563" indent="-182563">
              <a:spcBef>
                <a:spcPts val="400"/>
              </a:spcBef>
              <a:spcAft>
                <a:spcPts val="400"/>
              </a:spcAft>
              <a:buFont typeface="Arial" panose="020B0604020202020204" pitchFamily="34" charset="0"/>
              <a:buChar char="•"/>
            </a:pPr>
            <a:r>
              <a:rPr lang="en-AU" sz="2300" dirty="0"/>
              <a:t>Provide care in accordance with a patient’s ACP document if they can no longer communicate their decisions themselves. </a:t>
            </a:r>
          </a:p>
        </p:txBody>
      </p:sp>
    </p:spTree>
    <p:extLst>
      <p:ext uri="{BB962C8B-B14F-4D97-AF65-F5344CB8AC3E}">
        <p14:creationId xmlns:p14="http://schemas.microsoft.com/office/powerpoint/2010/main" val="330183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69483F-0948-FBE0-D426-F3AA858AF74B}"/>
              </a:ext>
            </a:extLst>
          </p:cNvPr>
          <p:cNvSpPr txBox="1">
            <a:spLocks noChangeArrowheads="1"/>
          </p:cNvSpPr>
          <p:nvPr/>
        </p:nvSpPr>
        <p:spPr>
          <a:xfrm>
            <a:off x="68746" y="906754"/>
            <a:ext cx="8229600" cy="1143000"/>
          </a:xfrm>
          <a:prstGeom prst="rect">
            <a:avLst/>
          </a:prstGeom>
        </p:spPr>
        <p:txBody>
          <a:bodyPr/>
          <a:lstStyle>
            <a:lvl1pPr algn="l" defTabSz="914400" rtl="0" eaLnBrk="1" latinLnBrk="0" hangingPunct="1">
              <a:lnSpc>
                <a:spcPct val="90000"/>
              </a:lnSpc>
              <a:spcBef>
                <a:spcPct val="0"/>
              </a:spcBef>
              <a:buNone/>
              <a:defRPr sz="4800" kern="1200">
                <a:solidFill>
                  <a:schemeClr val="accent3"/>
                </a:solidFill>
                <a:latin typeface="Arial MT Std Light Cond"/>
                <a:ea typeface="+mj-ea"/>
                <a:cs typeface="+mj-cs"/>
              </a:defRPr>
            </a:lvl1pPr>
          </a:lstStyle>
          <a:p>
            <a:endParaRPr lang="en-AU" altLang="en-US" sz="3600" dirty="0">
              <a:solidFill>
                <a:srgbClr val="7030A0"/>
              </a:solidFill>
            </a:endParaRPr>
          </a:p>
        </p:txBody>
      </p:sp>
      <p:sp>
        <p:nvSpPr>
          <p:cNvPr id="6" name="Title 1">
            <a:extLst>
              <a:ext uri="{FF2B5EF4-FFF2-40B4-BE49-F238E27FC236}">
                <a16:creationId xmlns:a16="http://schemas.microsoft.com/office/drawing/2014/main" id="{CFD7408C-C1D1-A173-E920-AE85EC9F09C8}"/>
              </a:ext>
            </a:extLst>
          </p:cNvPr>
          <p:cNvSpPr txBox="1">
            <a:spLocks/>
          </p:cNvSpPr>
          <p:nvPr/>
        </p:nvSpPr>
        <p:spPr>
          <a:xfrm>
            <a:off x="-200252" y="226107"/>
            <a:ext cx="10515600" cy="1143000"/>
          </a:xfrm>
          <a:prstGeom prst="rect">
            <a:avLst/>
          </a:prstGeom>
        </p:spPr>
        <p:txBody>
          <a:bodyPr/>
          <a:lstStyle>
            <a:lvl1pPr algn="l" defTabSz="914400" rtl="0" eaLnBrk="1" latinLnBrk="0" hangingPunct="1">
              <a:lnSpc>
                <a:spcPct val="90000"/>
              </a:lnSpc>
              <a:spcBef>
                <a:spcPct val="0"/>
              </a:spcBef>
              <a:buNone/>
              <a:defRPr sz="4800" kern="1200">
                <a:solidFill>
                  <a:schemeClr val="accent3"/>
                </a:solidFill>
                <a:latin typeface="Arial MT Std Light Cond"/>
                <a:ea typeface="+mj-ea"/>
                <a:cs typeface="+mj-cs"/>
              </a:defRPr>
            </a:lvl1pPr>
          </a:lstStyle>
          <a:p>
            <a:pPr algn="ctr"/>
            <a:r>
              <a:rPr lang="en-AU" sz="4000" dirty="0"/>
              <a:t>Types of ACP documents </a:t>
            </a:r>
            <a:r>
              <a:rPr lang="en-AU" sz="3600" dirty="0"/>
              <a:t>in WA</a:t>
            </a:r>
          </a:p>
        </p:txBody>
      </p:sp>
      <p:pic>
        <p:nvPicPr>
          <p:cNvPr id="8" name="Picture 7" descr="C:\Users\he10732\Desktop\Take 5 (4).jpg">
            <a:extLst>
              <a:ext uri="{FF2B5EF4-FFF2-40B4-BE49-F238E27FC236}">
                <a16:creationId xmlns:a16="http://schemas.microsoft.com/office/drawing/2014/main" id="{CC1BC007-9E61-7159-E388-687346D5C8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0280" y="0"/>
            <a:ext cx="2241719" cy="11057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D0657A0-7A01-7A85-69D2-EB62A95A7103}"/>
              </a:ext>
            </a:extLst>
          </p:cNvPr>
          <p:cNvSpPr txBox="1"/>
          <p:nvPr/>
        </p:nvSpPr>
        <p:spPr>
          <a:xfrm>
            <a:off x="8799529" y="1516285"/>
            <a:ext cx="3323725" cy="4770537"/>
          </a:xfrm>
          <a:prstGeom prst="rect">
            <a:avLst/>
          </a:prstGeom>
          <a:solidFill>
            <a:schemeClr val="accent1">
              <a:lumMod val="20000"/>
              <a:lumOff val="80000"/>
            </a:schemeClr>
          </a:solidFill>
        </p:spPr>
        <p:txBody>
          <a:bodyPr wrap="square" rtlCol="0">
            <a:spAutoFit/>
          </a:bodyPr>
          <a:lstStyle/>
          <a:p>
            <a:r>
              <a:rPr lang="en-AU" sz="2300" b="1" dirty="0"/>
              <a:t>Statutory documents</a:t>
            </a:r>
          </a:p>
          <a:p>
            <a:pPr marL="174625" indent="-174625">
              <a:buFont typeface="Arial" panose="020B0604020202020204" pitchFamily="34" charset="0"/>
              <a:buChar char="•"/>
            </a:pPr>
            <a:r>
              <a:rPr lang="en-AU" sz="2300" dirty="0">
                <a:solidFill>
                  <a:prstClr val="black"/>
                </a:solidFill>
                <a:latin typeface="Calibri" panose="020F0502020204030204" pitchFamily="34" charset="0"/>
                <a:cs typeface="Calibri" panose="020F0502020204030204" pitchFamily="34" charset="0"/>
              </a:rPr>
              <a:t>Strongest, most formal way to record future care decisions</a:t>
            </a:r>
          </a:p>
          <a:p>
            <a:pPr marL="174625" indent="-174625">
              <a:buFont typeface="Arial" panose="020B0604020202020204" pitchFamily="34" charset="0"/>
              <a:buChar char="•"/>
            </a:pPr>
            <a:r>
              <a:rPr lang="en-AU" sz="2300" dirty="0">
                <a:solidFill>
                  <a:prstClr val="black"/>
                </a:solidFill>
                <a:latin typeface="Calibri" panose="020F0502020204030204" pitchFamily="34" charset="0"/>
                <a:cs typeface="Calibri" panose="020F0502020204030204" pitchFamily="34" charset="0"/>
              </a:rPr>
              <a:t>Must be signed and witnessed according to formal requirements</a:t>
            </a:r>
          </a:p>
          <a:p>
            <a:pPr marL="174625" indent="-174625">
              <a:buFont typeface="Arial" panose="020B0604020202020204" pitchFamily="34" charset="0"/>
              <a:buChar char="•"/>
            </a:pPr>
            <a:r>
              <a:rPr lang="en-AU" sz="2300" dirty="0">
                <a:solidFill>
                  <a:prstClr val="black"/>
                </a:solidFill>
                <a:latin typeface="Calibri" panose="020F0502020204030204" pitchFamily="34" charset="0"/>
                <a:cs typeface="Calibri" panose="020F0502020204030204" pitchFamily="34" charset="0"/>
              </a:rPr>
              <a:t>Must be followed in most situations</a:t>
            </a:r>
          </a:p>
          <a:p>
            <a:endParaRPr lang="en-AU" sz="1400" dirty="0">
              <a:solidFill>
                <a:prstClr val="black"/>
              </a:solidFill>
              <a:latin typeface="Calibri" panose="020F0502020204030204" pitchFamily="34" charset="0"/>
              <a:cs typeface="Calibri" panose="020F0502020204030204" pitchFamily="34" charset="0"/>
            </a:endParaRPr>
          </a:p>
          <a:p>
            <a:r>
              <a:rPr lang="en-AU" sz="2300" b="1" dirty="0"/>
              <a:t>Non-statutory documents</a:t>
            </a:r>
          </a:p>
          <a:p>
            <a:pPr marL="174625" indent="-174625">
              <a:buFont typeface="Arial" panose="020B0604020202020204" pitchFamily="34" charset="0"/>
              <a:buChar char="•"/>
            </a:pPr>
            <a:r>
              <a:rPr lang="en-AU" sz="2300" dirty="0"/>
              <a:t>Do not have the same legal status</a:t>
            </a:r>
          </a:p>
          <a:p>
            <a:endParaRPr lang="en-AU" sz="1400" b="1" dirty="0">
              <a:solidFill>
                <a:srgbClr val="FF0000"/>
              </a:solidFill>
            </a:endParaRPr>
          </a:p>
        </p:txBody>
      </p:sp>
      <p:sp>
        <p:nvSpPr>
          <p:cNvPr id="28" name="Rectangle 27">
            <a:extLst>
              <a:ext uri="{FF2B5EF4-FFF2-40B4-BE49-F238E27FC236}">
                <a16:creationId xmlns:a16="http://schemas.microsoft.com/office/drawing/2014/main" id="{00775B71-A5EA-C846-CD23-E752A2521C88}"/>
              </a:ext>
            </a:extLst>
          </p:cNvPr>
          <p:cNvSpPr/>
          <p:nvPr/>
        </p:nvSpPr>
        <p:spPr>
          <a:xfrm>
            <a:off x="264453" y="6104965"/>
            <a:ext cx="7690133" cy="586606"/>
          </a:xfrm>
          <a:prstGeom prst="rect">
            <a:avLst/>
          </a:prstGeom>
          <a:solidFill>
            <a:schemeClr val="bg1"/>
          </a:solidFill>
          <a:ln w="6347" cap="flat">
            <a:noFill/>
            <a:prstDash val="solid"/>
            <a:miter/>
          </a:ln>
        </p:spPr>
        <p:txBody>
          <a:bodyPr rtlCol="0" anchor="ctr"/>
          <a:lstStyle/>
          <a:p>
            <a:pPr algn="l"/>
            <a:endParaRPr lang="en-AU"/>
          </a:p>
        </p:txBody>
      </p:sp>
      <p:pic>
        <p:nvPicPr>
          <p:cNvPr id="13" name="Picture 12">
            <a:extLst>
              <a:ext uri="{FF2B5EF4-FFF2-40B4-BE49-F238E27FC236}">
                <a16:creationId xmlns:a16="http://schemas.microsoft.com/office/drawing/2014/main" id="{88EF157D-DC7D-A448-BCD1-40DBD04522CB}"/>
              </a:ext>
            </a:extLst>
          </p:cNvPr>
          <p:cNvPicPr>
            <a:picLocks noChangeAspect="1"/>
          </p:cNvPicPr>
          <p:nvPr/>
        </p:nvPicPr>
        <p:blipFill>
          <a:blip r:embed="rId3"/>
          <a:stretch>
            <a:fillRect/>
          </a:stretch>
        </p:blipFill>
        <p:spPr>
          <a:xfrm>
            <a:off x="143444" y="753035"/>
            <a:ext cx="598834" cy="5493154"/>
          </a:xfrm>
          <a:prstGeom prst="rect">
            <a:avLst/>
          </a:prstGeom>
        </p:spPr>
      </p:pic>
      <p:pic>
        <p:nvPicPr>
          <p:cNvPr id="19" name="Picture 18">
            <a:extLst>
              <a:ext uri="{FF2B5EF4-FFF2-40B4-BE49-F238E27FC236}">
                <a16:creationId xmlns:a16="http://schemas.microsoft.com/office/drawing/2014/main" id="{E9199940-A3E6-FA3A-BD1E-0BE426870512}"/>
              </a:ext>
            </a:extLst>
          </p:cNvPr>
          <p:cNvPicPr>
            <a:picLocks noChangeAspect="1"/>
          </p:cNvPicPr>
          <p:nvPr/>
        </p:nvPicPr>
        <p:blipFill>
          <a:blip r:embed="rId4"/>
          <a:stretch>
            <a:fillRect/>
          </a:stretch>
        </p:blipFill>
        <p:spPr>
          <a:xfrm>
            <a:off x="4825498" y="2351477"/>
            <a:ext cx="3787200" cy="3260006"/>
          </a:xfrm>
          <a:prstGeom prst="rect">
            <a:avLst/>
          </a:prstGeom>
        </p:spPr>
      </p:pic>
      <p:pic>
        <p:nvPicPr>
          <p:cNvPr id="21" name="Picture 20">
            <a:extLst>
              <a:ext uri="{FF2B5EF4-FFF2-40B4-BE49-F238E27FC236}">
                <a16:creationId xmlns:a16="http://schemas.microsoft.com/office/drawing/2014/main" id="{408F2C53-8C29-9761-619F-A3A89C0CE512}"/>
              </a:ext>
            </a:extLst>
          </p:cNvPr>
          <p:cNvPicPr>
            <a:picLocks noChangeAspect="1"/>
          </p:cNvPicPr>
          <p:nvPr/>
        </p:nvPicPr>
        <p:blipFill>
          <a:blip r:embed="rId5"/>
          <a:stretch>
            <a:fillRect/>
          </a:stretch>
        </p:blipFill>
        <p:spPr>
          <a:xfrm>
            <a:off x="4237336" y="5620242"/>
            <a:ext cx="4383798" cy="1095950"/>
          </a:xfrm>
          <a:prstGeom prst="rect">
            <a:avLst/>
          </a:prstGeom>
        </p:spPr>
      </p:pic>
      <p:pic>
        <p:nvPicPr>
          <p:cNvPr id="23" name="Picture 22">
            <a:extLst>
              <a:ext uri="{FF2B5EF4-FFF2-40B4-BE49-F238E27FC236}">
                <a16:creationId xmlns:a16="http://schemas.microsoft.com/office/drawing/2014/main" id="{A55862D9-5C31-F9BB-CC7D-B4102EDC4A76}"/>
              </a:ext>
            </a:extLst>
          </p:cNvPr>
          <p:cNvPicPr>
            <a:picLocks noChangeAspect="1"/>
          </p:cNvPicPr>
          <p:nvPr/>
        </p:nvPicPr>
        <p:blipFill>
          <a:blip r:embed="rId6"/>
          <a:stretch>
            <a:fillRect/>
          </a:stretch>
        </p:blipFill>
        <p:spPr>
          <a:xfrm>
            <a:off x="877211" y="1105704"/>
            <a:ext cx="2830786" cy="969600"/>
          </a:xfrm>
          <a:prstGeom prst="rect">
            <a:avLst/>
          </a:prstGeom>
        </p:spPr>
      </p:pic>
      <p:pic>
        <p:nvPicPr>
          <p:cNvPr id="25" name="Picture 24">
            <a:extLst>
              <a:ext uri="{FF2B5EF4-FFF2-40B4-BE49-F238E27FC236}">
                <a16:creationId xmlns:a16="http://schemas.microsoft.com/office/drawing/2014/main" id="{426BDCA2-D42C-69C5-CFE7-DB046BA231BA}"/>
              </a:ext>
            </a:extLst>
          </p:cNvPr>
          <p:cNvPicPr>
            <a:picLocks noChangeAspect="1"/>
          </p:cNvPicPr>
          <p:nvPr/>
        </p:nvPicPr>
        <p:blipFill>
          <a:blip r:embed="rId7"/>
          <a:stretch>
            <a:fillRect/>
          </a:stretch>
        </p:blipFill>
        <p:spPr>
          <a:xfrm>
            <a:off x="3729513" y="1192556"/>
            <a:ext cx="2110848" cy="857197"/>
          </a:xfrm>
          <a:prstGeom prst="rect">
            <a:avLst/>
          </a:prstGeom>
        </p:spPr>
      </p:pic>
      <p:pic>
        <p:nvPicPr>
          <p:cNvPr id="27" name="Picture 26">
            <a:extLst>
              <a:ext uri="{FF2B5EF4-FFF2-40B4-BE49-F238E27FC236}">
                <a16:creationId xmlns:a16="http://schemas.microsoft.com/office/drawing/2014/main" id="{77E2D617-B369-94E5-20F6-86A130E58059}"/>
              </a:ext>
            </a:extLst>
          </p:cNvPr>
          <p:cNvPicPr>
            <a:picLocks noChangeAspect="1"/>
          </p:cNvPicPr>
          <p:nvPr/>
        </p:nvPicPr>
        <p:blipFill>
          <a:blip r:embed="rId8"/>
          <a:stretch>
            <a:fillRect/>
          </a:stretch>
        </p:blipFill>
        <p:spPr>
          <a:xfrm>
            <a:off x="5978059" y="1237758"/>
            <a:ext cx="2589285" cy="863095"/>
          </a:xfrm>
          <a:prstGeom prst="rect">
            <a:avLst/>
          </a:prstGeom>
        </p:spPr>
      </p:pic>
      <p:pic>
        <p:nvPicPr>
          <p:cNvPr id="30" name="Picture 29">
            <a:extLst>
              <a:ext uri="{FF2B5EF4-FFF2-40B4-BE49-F238E27FC236}">
                <a16:creationId xmlns:a16="http://schemas.microsoft.com/office/drawing/2014/main" id="{5A35D544-7BDD-4DAC-0444-23A564813724}"/>
              </a:ext>
            </a:extLst>
          </p:cNvPr>
          <p:cNvPicPr>
            <a:picLocks noChangeAspect="1"/>
          </p:cNvPicPr>
          <p:nvPr/>
        </p:nvPicPr>
        <p:blipFill>
          <a:blip r:embed="rId9"/>
          <a:stretch>
            <a:fillRect/>
          </a:stretch>
        </p:blipFill>
        <p:spPr>
          <a:xfrm>
            <a:off x="866727" y="1985205"/>
            <a:ext cx="1983572" cy="4374298"/>
          </a:xfrm>
          <a:prstGeom prst="rect">
            <a:avLst/>
          </a:prstGeom>
        </p:spPr>
      </p:pic>
      <p:pic>
        <p:nvPicPr>
          <p:cNvPr id="31" name="Picture 30">
            <a:extLst>
              <a:ext uri="{FF2B5EF4-FFF2-40B4-BE49-F238E27FC236}">
                <a16:creationId xmlns:a16="http://schemas.microsoft.com/office/drawing/2014/main" id="{CC486D16-2CD3-E08E-6703-2C7474DB790C}"/>
              </a:ext>
            </a:extLst>
          </p:cNvPr>
          <p:cNvPicPr>
            <a:picLocks noChangeAspect="1"/>
          </p:cNvPicPr>
          <p:nvPr/>
        </p:nvPicPr>
        <p:blipFill>
          <a:blip r:embed="rId10"/>
          <a:stretch>
            <a:fillRect/>
          </a:stretch>
        </p:blipFill>
        <p:spPr>
          <a:xfrm>
            <a:off x="2798238" y="2093601"/>
            <a:ext cx="1846802" cy="3564000"/>
          </a:xfrm>
          <a:prstGeom prst="rect">
            <a:avLst/>
          </a:prstGeom>
        </p:spPr>
      </p:pic>
      <p:pic>
        <p:nvPicPr>
          <p:cNvPr id="32" name="Picture 31">
            <a:extLst>
              <a:ext uri="{FF2B5EF4-FFF2-40B4-BE49-F238E27FC236}">
                <a16:creationId xmlns:a16="http://schemas.microsoft.com/office/drawing/2014/main" id="{FCAFB5E3-5EB8-5DBF-74F1-B76CFAAD395D}"/>
              </a:ext>
            </a:extLst>
          </p:cNvPr>
          <p:cNvPicPr>
            <a:picLocks noChangeAspect="1"/>
          </p:cNvPicPr>
          <p:nvPr/>
        </p:nvPicPr>
        <p:blipFill>
          <a:blip r:embed="rId11"/>
          <a:stretch>
            <a:fillRect/>
          </a:stretch>
        </p:blipFill>
        <p:spPr>
          <a:xfrm>
            <a:off x="4718505" y="2008900"/>
            <a:ext cx="3893684" cy="3645610"/>
          </a:xfrm>
          <a:prstGeom prst="rect">
            <a:avLst/>
          </a:prstGeom>
        </p:spPr>
      </p:pic>
      <p:pic>
        <p:nvPicPr>
          <p:cNvPr id="34" name="Picture 33">
            <a:extLst>
              <a:ext uri="{FF2B5EF4-FFF2-40B4-BE49-F238E27FC236}">
                <a16:creationId xmlns:a16="http://schemas.microsoft.com/office/drawing/2014/main" id="{874EC2AC-6A45-8EBF-57BE-E640217CE776}"/>
              </a:ext>
            </a:extLst>
          </p:cNvPr>
          <p:cNvPicPr>
            <a:picLocks noChangeAspect="1"/>
          </p:cNvPicPr>
          <p:nvPr/>
        </p:nvPicPr>
        <p:blipFill>
          <a:blip r:embed="rId12"/>
          <a:stretch>
            <a:fillRect/>
          </a:stretch>
        </p:blipFill>
        <p:spPr>
          <a:xfrm>
            <a:off x="8530531" y="1630755"/>
            <a:ext cx="231074" cy="4716000"/>
          </a:xfrm>
          <a:prstGeom prst="rect">
            <a:avLst/>
          </a:prstGeom>
        </p:spPr>
      </p:pic>
    </p:spTree>
    <p:extLst>
      <p:ext uri="{BB962C8B-B14F-4D97-AF65-F5344CB8AC3E}">
        <p14:creationId xmlns:p14="http://schemas.microsoft.com/office/powerpoint/2010/main" val="13829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5141-15AF-5BD0-2C98-B8A9B82BC482}"/>
              </a:ext>
            </a:extLst>
          </p:cNvPr>
          <p:cNvSpPr>
            <a:spLocks noGrp="1"/>
          </p:cNvSpPr>
          <p:nvPr>
            <p:ph type="title"/>
          </p:nvPr>
        </p:nvSpPr>
        <p:spPr>
          <a:xfrm>
            <a:off x="424541" y="542523"/>
            <a:ext cx="6455229" cy="1325563"/>
          </a:xfrm>
        </p:spPr>
        <p:txBody>
          <a:bodyPr/>
          <a:lstStyle/>
          <a:p>
            <a:r>
              <a:rPr lang="en-AU" dirty="0"/>
              <a:t>Hierarchy of treatment decision-makers</a:t>
            </a:r>
          </a:p>
        </p:txBody>
      </p:sp>
      <p:sp>
        <p:nvSpPr>
          <p:cNvPr id="3" name="Content Placeholder 2">
            <a:extLst>
              <a:ext uri="{FF2B5EF4-FFF2-40B4-BE49-F238E27FC236}">
                <a16:creationId xmlns:a16="http://schemas.microsoft.com/office/drawing/2014/main" id="{59D01F3C-E1B4-E5FF-5410-64159B6DAED7}"/>
              </a:ext>
            </a:extLst>
          </p:cNvPr>
          <p:cNvSpPr>
            <a:spLocks noGrp="1"/>
          </p:cNvSpPr>
          <p:nvPr>
            <p:ph sz="half" idx="1"/>
          </p:nvPr>
        </p:nvSpPr>
        <p:spPr>
          <a:xfrm>
            <a:off x="348342" y="2410609"/>
            <a:ext cx="6270172" cy="4140000"/>
          </a:xfrm>
        </p:spPr>
        <p:txBody>
          <a:bodyPr>
            <a:normAutofit/>
          </a:bodyPr>
          <a:lstStyle/>
          <a:p>
            <a:r>
              <a:rPr lang="en-AU" altLang="en-US" dirty="0">
                <a:latin typeface="+mn-lt"/>
              </a:rPr>
              <a:t>This hierarchy sets out the order you must follow when seeking a treatment decision for a person who lacks the capacity to make their own judgements or communicate their decisions. </a:t>
            </a:r>
          </a:p>
          <a:p>
            <a:r>
              <a:rPr lang="en-AU" altLang="en-US" dirty="0">
                <a:latin typeface="+mn-lt"/>
              </a:rPr>
              <a:t>Advance Health Directives are at the top of the hierarchy. </a:t>
            </a:r>
            <a:endParaRPr lang="en-AU" dirty="0">
              <a:latin typeface="+mn-lt"/>
            </a:endParaRPr>
          </a:p>
        </p:txBody>
      </p:sp>
      <p:pic>
        <p:nvPicPr>
          <p:cNvPr id="8" name="Picture 7">
            <a:extLst>
              <a:ext uri="{FF2B5EF4-FFF2-40B4-BE49-F238E27FC236}">
                <a16:creationId xmlns:a16="http://schemas.microsoft.com/office/drawing/2014/main" id="{8C239ED6-65A3-4993-7C2C-66AED703FC36}"/>
              </a:ext>
            </a:extLst>
          </p:cNvPr>
          <p:cNvPicPr>
            <a:picLocks noChangeAspect="1"/>
          </p:cNvPicPr>
          <p:nvPr/>
        </p:nvPicPr>
        <p:blipFill>
          <a:blip r:embed="rId2"/>
          <a:stretch>
            <a:fillRect/>
          </a:stretch>
        </p:blipFill>
        <p:spPr>
          <a:xfrm>
            <a:off x="6540402" y="0"/>
            <a:ext cx="4976684" cy="6858000"/>
          </a:xfrm>
          <a:prstGeom prst="rect">
            <a:avLst/>
          </a:prstGeom>
        </p:spPr>
      </p:pic>
      <p:pic>
        <p:nvPicPr>
          <p:cNvPr id="9" name="Picture 8" descr="C:\Users\he10732\Desktop\Take 5 (4).jpg">
            <a:extLst>
              <a:ext uri="{FF2B5EF4-FFF2-40B4-BE49-F238E27FC236}">
                <a16:creationId xmlns:a16="http://schemas.microsoft.com/office/drawing/2014/main" id="{915B9CAF-18F1-8F8D-17CE-73895F8AEE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9494" y="33661"/>
            <a:ext cx="1432505" cy="70656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F852928D-A714-FFED-17CE-DC1ADF1B370B}"/>
              </a:ext>
            </a:extLst>
          </p:cNvPr>
          <p:cNvCxnSpPr>
            <a:cxnSpLocks/>
          </p:cNvCxnSpPr>
          <p:nvPr/>
        </p:nvCxnSpPr>
        <p:spPr>
          <a:xfrm>
            <a:off x="6879770" y="206829"/>
            <a:ext cx="833713" cy="5552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01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E203-4E3C-7BB5-22C6-E232C5AD94EA}"/>
              </a:ext>
            </a:extLst>
          </p:cNvPr>
          <p:cNvSpPr>
            <a:spLocks noGrp="1"/>
          </p:cNvSpPr>
          <p:nvPr>
            <p:ph type="title"/>
          </p:nvPr>
        </p:nvSpPr>
        <p:spPr>
          <a:xfrm>
            <a:off x="513321" y="-420909"/>
            <a:ext cx="6751543" cy="1600200"/>
          </a:xfrm>
        </p:spPr>
        <p:txBody>
          <a:bodyPr/>
          <a:lstStyle/>
          <a:p>
            <a:r>
              <a:rPr lang="en-AU" dirty="0"/>
              <a:t>WA’s statutory ACP documents</a:t>
            </a:r>
            <a:br>
              <a:rPr lang="en-AU" dirty="0"/>
            </a:br>
            <a:endParaRPr lang="en-AU" dirty="0"/>
          </a:p>
        </p:txBody>
      </p:sp>
      <p:sp>
        <p:nvSpPr>
          <p:cNvPr id="3" name="Content Placeholder 2">
            <a:extLst>
              <a:ext uri="{FF2B5EF4-FFF2-40B4-BE49-F238E27FC236}">
                <a16:creationId xmlns:a16="http://schemas.microsoft.com/office/drawing/2014/main" id="{DF68482A-A7BD-1FE8-395D-588B251FBF05}"/>
              </a:ext>
            </a:extLst>
          </p:cNvPr>
          <p:cNvSpPr>
            <a:spLocks noGrp="1"/>
          </p:cNvSpPr>
          <p:nvPr>
            <p:ph idx="1"/>
          </p:nvPr>
        </p:nvSpPr>
        <p:spPr>
          <a:xfrm>
            <a:off x="4691743" y="816987"/>
            <a:ext cx="6663645" cy="5863434"/>
          </a:xfrm>
        </p:spPr>
        <p:txBody>
          <a:bodyPr>
            <a:normAutofit fontScale="62500" lnSpcReduction="20000"/>
          </a:bodyPr>
          <a:lstStyle/>
          <a:p>
            <a:pPr marL="0" indent="0">
              <a:spcBef>
                <a:spcPts val="0"/>
              </a:spcBef>
              <a:buNone/>
              <a:defRPr/>
            </a:pPr>
            <a:r>
              <a:rPr lang="en-AU" sz="3800" dirty="0">
                <a:solidFill>
                  <a:srgbClr val="31693B"/>
                </a:solidFill>
              </a:rPr>
              <a:t>Advance Health Directive (AHD)</a:t>
            </a:r>
          </a:p>
          <a:p>
            <a:pPr>
              <a:lnSpc>
                <a:spcPct val="100000"/>
              </a:lnSpc>
              <a:spcBef>
                <a:spcPts val="200"/>
              </a:spcBef>
              <a:spcAft>
                <a:spcPts val="200"/>
              </a:spcAft>
              <a:defRPr/>
            </a:pPr>
            <a:r>
              <a:rPr lang="en-AU" sz="3400" dirty="0">
                <a:latin typeface="+mn-lt"/>
              </a:rPr>
              <a:t>A legal document that specifies the treatment(s) for which consent is provided, refused or withdrawn under specific circumstances.</a:t>
            </a:r>
          </a:p>
          <a:p>
            <a:pPr>
              <a:lnSpc>
                <a:spcPct val="100000"/>
              </a:lnSpc>
              <a:spcBef>
                <a:spcPts val="200"/>
              </a:spcBef>
              <a:spcAft>
                <a:spcPts val="200"/>
              </a:spcAft>
              <a:defRPr/>
            </a:pPr>
            <a:r>
              <a:rPr lang="en-AU" sz="3400" dirty="0">
                <a:latin typeface="+mn-lt"/>
              </a:rPr>
              <a:t>Only comes into effect if: </a:t>
            </a:r>
          </a:p>
          <a:p>
            <a:pPr marL="719138" lvl="1">
              <a:lnSpc>
                <a:spcPct val="100000"/>
              </a:lnSpc>
              <a:spcBef>
                <a:spcPts val="200"/>
              </a:spcBef>
              <a:spcAft>
                <a:spcPts val="200"/>
              </a:spcAft>
              <a:defRPr/>
            </a:pPr>
            <a:r>
              <a:rPr lang="en-AU" sz="3400" dirty="0">
                <a:latin typeface="+mn-lt"/>
              </a:rPr>
              <a:t>the person becomes incapable of making or communicating their decisions. </a:t>
            </a:r>
          </a:p>
          <a:p>
            <a:pPr marL="719138" lvl="1">
              <a:lnSpc>
                <a:spcPct val="100000"/>
              </a:lnSpc>
              <a:spcBef>
                <a:spcPts val="200"/>
              </a:spcBef>
              <a:spcAft>
                <a:spcPts val="200"/>
              </a:spcAft>
              <a:defRPr/>
            </a:pPr>
            <a:r>
              <a:rPr lang="en-AU" sz="3400" dirty="0">
                <a:latin typeface="+mn-lt"/>
              </a:rPr>
              <a:t>it applies to the treatment the person requires. </a:t>
            </a:r>
          </a:p>
          <a:p>
            <a:pPr>
              <a:lnSpc>
                <a:spcPct val="100000"/>
              </a:lnSpc>
              <a:spcBef>
                <a:spcPts val="200"/>
              </a:spcBef>
              <a:spcAft>
                <a:spcPts val="200"/>
              </a:spcAft>
              <a:defRPr/>
            </a:pPr>
            <a:endParaRPr lang="en-AU" sz="3400" dirty="0">
              <a:latin typeface="+mn-lt"/>
            </a:endParaRPr>
          </a:p>
          <a:p>
            <a:pPr>
              <a:lnSpc>
                <a:spcPct val="100000"/>
              </a:lnSpc>
              <a:spcBef>
                <a:spcPts val="200"/>
              </a:spcBef>
              <a:spcAft>
                <a:spcPts val="200"/>
              </a:spcAft>
              <a:defRPr/>
            </a:pPr>
            <a:r>
              <a:rPr lang="en-AU" sz="3400" dirty="0">
                <a:latin typeface="+mn-lt"/>
              </a:rPr>
              <a:t>An AHD cannot be used to: </a:t>
            </a:r>
          </a:p>
          <a:p>
            <a:pPr lvl="1">
              <a:lnSpc>
                <a:spcPct val="100000"/>
              </a:lnSpc>
              <a:spcBef>
                <a:spcPts val="200"/>
              </a:spcBef>
              <a:spcAft>
                <a:spcPts val="200"/>
              </a:spcAft>
              <a:defRPr/>
            </a:pPr>
            <a:r>
              <a:rPr lang="en-AU" sz="3400" dirty="0">
                <a:latin typeface="+mn-lt"/>
              </a:rPr>
              <a:t>request voluntary assisted dying</a:t>
            </a:r>
          </a:p>
          <a:p>
            <a:pPr lvl="1">
              <a:lnSpc>
                <a:spcPct val="100000"/>
              </a:lnSpc>
              <a:spcBef>
                <a:spcPts val="200"/>
              </a:spcBef>
              <a:spcAft>
                <a:spcPts val="200"/>
              </a:spcAft>
              <a:defRPr/>
            </a:pPr>
            <a:r>
              <a:rPr lang="en-AU" sz="3400" dirty="0">
                <a:latin typeface="+mn-lt"/>
              </a:rPr>
              <a:t>request active steps to unnaturally end life </a:t>
            </a:r>
          </a:p>
          <a:p>
            <a:pPr lvl="1">
              <a:lnSpc>
                <a:spcPct val="100000"/>
              </a:lnSpc>
              <a:spcBef>
                <a:spcPts val="200"/>
              </a:spcBef>
              <a:spcAft>
                <a:spcPts val="200"/>
              </a:spcAft>
              <a:defRPr/>
            </a:pPr>
            <a:r>
              <a:rPr lang="en-AU" sz="3400" dirty="0">
                <a:latin typeface="+mn-lt"/>
              </a:rPr>
              <a:t>request interventions that are not clinically indicated </a:t>
            </a:r>
          </a:p>
          <a:p>
            <a:pPr lvl="1">
              <a:lnSpc>
                <a:spcPct val="100000"/>
              </a:lnSpc>
              <a:spcBef>
                <a:spcPts val="200"/>
              </a:spcBef>
              <a:spcAft>
                <a:spcPts val="200"/>
              </a:spcAft>
              <a:defRPr/>
            </a:pPr>
            <a:r>
              <a:rPr lang="en-AU" sz="3400" dirty="0">
                <a:latin typeface="+mn-lt"/>
              </a:rPr>
              <a:t>request treatment that is medically futile </a:t>
            </a:r>
          </a:p>
          <a:p>
            <a:pPr lvl="1">
              <a:lnSpc>
                <a:spcPct val="100000"/>
              </a:lnSpc>
              <a:spcBef>
                <a:spcPts val="200"/>
              </a:spcBef>
              <a:spcAft>
                <a:spcPts val="200"/>
              </a:spcAft>
              <a:defRPr/>
            </a:pPr>
            <a:r>
              <a:rPr lang="en-AU" sz="3400" dirty="0">
                <a:latin typeface="+mn-lt"/>
              </a:rPr>
              <a:t>record wishes about organ and tissue donation - an AHD is ineffective after the person’s death. </a:t>
            </a:r>
          </a:p>
          <a:p>
            <a:pPr marL="171450" indent="-171450" eaLnBrk="1" fontAlgn="auto" hangingPunct="1">
              <a:lnSpc>
                <a:spcPct val="100000"/>
              </a:lnSpc>
              <a:spcBef>
                <a:spcPts val="0"/>
              </a:spcBef>
              <a:spcAft>
                <a:spcPts val="0"/>
              </a:spcAft>
              <a:buFont typeface="Arial" panose="020B0604020202020204" pitchFamily="34" charset="0"/>
              <a:buChar char="•"/>
              <a:defRPr/>
            </a:pPr>
            <a:endParaRPr lang="en-AU" sz="3400" dirty="0">
              <a:latin typeface="+mn-lt"/>
            </a:endParaRPr>
          </a:p>
          <a:p>
            <a:pPr>
              <a:lnSpc>
                <a:spcPct val="100000"/>
              </a:lnSpc>
              <a:spcBef>
                <a:spcPts val="0"/>
              </a:spcBef>
              <a:defRPr/>
            </a:pPr>
            <a:r>
              <a:rPr lang="en-AU" sz="3400" dirty="0">
                <a:latin typeface="+mn-lt"/>
              </a:rPr>
              <a:t>Refer to the </a:t>
            </a:r>
            <a:r>
              <a:rPr lang="en-AU" sz="3400" dirty="0">
                <a:latin typeface="+mn-lt"/>
                <a:hlinkClick r:id="rId2"/>
              </a:rPr>
              <a:t>Guide to Making an Advance Health Directive in WA</a:t>
            </a:r>
            <a:r>
              <a:rPr lang="en-AU" sz="3400" dirty="0">
                <a:latin typeface="+mn-lt"/>
              </a:rPr>
              <a:t> for step-by-step instructions. </a:t>
            </a:r>
          </a:p>
          <a:p>
            <a:pPr eaLnBrk="1" fontAlgn="auto" hangingPunct="1">
              <a:spcBef>
                <a:spcPts val="0"/>
              </a:spcBef>
              <a:spcAft>
                <a:spcPts val="0"/>
              </a:spcAft>
              <a:defRPr/>
            </a:pPr>
            <a:endParaRPr lang="en-AU" dirty="0"/>
          </a:p>
          <a:p>
            <a:pPr marL="0" indent="0">
              <a:buNone/>
            </a:pPr>
            <a:endParaRPr lang="en-AU" dirty="0"/>
          </a:p>
        </p:txBody>
      </p:sp>
      <p:sp>
        <p:nvSpPr>
          <p:cNvPr id="4" name="Text Placeholder 3">
            <a:extLst>
              <a:ext uri="{FF2B5EF4-FFF2-40B4-BE49-F238E27FC236}">
                <a16:creationId xmlns:a16="http://schemas.microsoft.com/office/drawing/2014/main" id="{29677AF7-83DE-0172-0F2C-BDAA78195C14}"/>
              </a:ext>
            </a:extLst>
          </p:cNvPr>
          <p:cNvSpPr>
            <a:spLocks noGrp="1"/>
          </p:cNvSpPr>
          <p:nvPr>
            <p:ph type="body" sz="half" idx="2"/>
          </p:nvPr>
        </p:nvSpPr>
        <p:spPr/>
        <p:txBody>
          <a:bodyPr/>
          <a:lstStyle/>
          <a:p>
            <a:endParaRPr lang="en-AU" dirty="0"/>
          </a:p>
        </p:txBody>
      </p:sp>
      <p:pic>
        <p:nvPicPr>
          <p:cNvPr id="5" name="Picture 4">
            <a:extLst>
              <a:ext uri="{FF2B5EF4-FFF2-40B4-BE49-F238E27FC236}">
                <a16:creationId xmlns:a16="http://schemas.microsoft.com/office/drawing/2014/main" id="{361A0D01-F118-C7C9-A2FB-C88562EFECC5}"/>
              </a:ext>
            </a:extLst>
          </p:cNvPr>
          <p:cNvPicPr>
            <a:picLocks noChangeAspect="1"/>
          </p:cNvPicPr>
          <p:nvPr/>
        </p:nvPicPr>
        <p:blipFill>
          <a:blip r:embed="rId3"/>
          <a:stretch>
            <a:fillRect/>
          </a:stretch>
        </p:blipFill>
        <p:spPr>
          <a:xfrm>
            <a:off x="431787" y="816986"/>
            <a:ext cx="4012059" cy="5692995"/>
          </a:xfrm>
          <a:prstGeom prst="rect">
            <a:avLst/>
          </a:prstGeom>
          <a:ln>
            <a:solidFill>
              <a:schemeClr val="bg1">
                <a:lumMod val="85000"/>
              </a:schemeClr>
            </a:solidFill>
          </a:ln>
        </p:spPr>
      </p:pic>
      <p:pic>
        <p:nvPicPr>
          <p:cNvPr id="6" name="Picture 5" descr="C:\Users\he10732\Desktop\Take 5 (4).jpg">
            <a:extLst>
              <a:ext uri="{FF2B5EF4-FFF2-40B4-BE49-F238E27FC236}">
                <a16:creationId xmlns:a16="http://schemas.microsoft.com/office/drawing/2014/main" id="{2D69D778-0C62-7F68-6151-EC812A8371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0280" y="0"/>
            <a:ext cx="2241719" cy="110570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C53123FF-2824-D739-4374-8A049A2BF7BA}"/>
              </a:ext>
            </a:extLst>
          </p:cNvPr>
          <p:cNvSpPr/>
          <p:nvPr/>
        </p:nvSpPr>
        <p:spPr>
          <a:xfrm>
            <a:off x="183890" y="5254230"/>
            <a:ext cx="3034523" cy="1426191"/>
          </a:xfrm>
          <a:prstGeom prst="ellipse">
            <a:avLst/>
          </a:prstGeom>
          <a:solidFill>
            <a:schemeClr val="accent4">
              <a:lumMod val="20000"/>
              <a:lumOff val="80000"/>
            </a:schemeClr>
          </a:solidFill>
          <a:ln w="6347" cap="flat">
            <a:noFill/>
            <a:prstDash val="solid"/>
            <a:miter/>
          </a:ln>
        </p:spPr>
        <p:txBody>
          <a:bodyPr rtlCol="0" anchor="ctr"/>
          <a:lstStyle/>
          <a:p>
            <a:pPr algn="ctr"/>
            <a:endParaRPr lang="en-AU" sz="1050" b="1" dirty="0"/>
          </a:p>
          <a:p>
            <a:pPr algn="ctr"/>
            <a:r>
              <a:rPr lang="en-AU" sz="2000" b="1" dirty="0">
                <a:solidFill>
                  <a:srgbClr val="C00000"/>
                </a:solidFill>
              </a:rPr>
              <a:t>Note – a person can have both an AHD and an EPG</a:t>
            </a:r>
          </a:p>
          <a:p>
            <a:pPr algn="l"/>
            <a:endParaRPr lang="en-AU" dirty="0"/>
          </a:p>
        </p:txBody>
      </p:sp>
    </p:spTree>
    <p:extLst>
      <p:ext uri="{BB962C8B-B14F-4D97-AF65-F5344CB8AC3E}">
        <p14:creationId xmlns:p14="http://schemas.microsoft.com/office/powerpoint/2010/main" val="153087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E203-4E3C-7BB5-22C6-E232C5AD94EA}"/>
              </a:ext>
            </a:extLst>
          </p:cNvPr>
          <p:cNvSpPr>
            <a:spLocks noGrp="1"/>
          </p:cNvSpPr>
          <p:nvPr>
            <p:ph type="title"/>
          </p:nvPr>
        </p:nvSpPr>
        <p:spPr>
          <a:xfrm>
            <a:off x="390297" y="227011"/>
            <a:ext cx="6946674" cy="713118"/>
          </a:xfrm>
        </p:spPr>
        <p:txBody>
          <a:bodyPr/>
          <a:lstStyle/>
          <a:p>
            <a:r>
              <a:rPr lang="en-AU" dirty="0"/>
              <a:t>WA’s statutory ACP documents</a:t>
            </a:r>
          </a:p>
        </p:txBody>
      </p:sp>
      <p:sp>
        <p:nvSpPr>
          <p:cNvPr id="3" name="Content Placeholder 2">
            <a:extLst>
              <a:ext uri="{FF2B5EF4-FFF2-40B4-BE49-F238E27FC236}">
                <a16:creationId xmlns:a16="http://schemas.microsoft.com/office/drawing/2014/main" id="{DF68482A-A7BD-1FE8-395D-588B251FBF05}"/>
              </a:ext>
            </a:extLst>
          </p:cNvPr>
          <p:cNvSpPr>
            <a:spLocks noGrp="1"/>
          </p:cNvSpPr>
          <p:nvPr>
            <p:ph idx="1"/>
          </p:nvPr>
        </p:nvSpPr>
        <p:spPr>
          <a:xfrm>
            <a:off x="4486502" y="1105704"/>
            <a:ext cx="7521608" cy="3860471"/>
          </a:xfrm>
        </p:spPr>
        <p:txBody>
          <a:bodyPr>
            <a:normAutofit/>
          </a:bodyPr>
          <a:lstStyle/>
          <a:p>
            <a:pPr marL="0" indent="0">
              <a:spcBef>
                <a:spcPts val="0"/>
              </a:spcBef>
              <a:buNone/>
              <a:defRPr/>
            </a:pPr>
            <a:r>
              <a:rPr lang="en-AU" sz="2800" dirty="0">
                <a:solidFill>
                  <a:srgbClr val="31693B"/>
                </a:solidFill>
              </a:rPr>
              <a:t>Enduring Power of Guardianship (EPG)</a:t>
            </a:r>
          </a:p>
          <a:p>
            <a:pPr marL="171450" indent="-171450" eaLnBrk="1" fontAlgn="auto" hangingPunct="1">
              <a:spcBef>
                <a:spcPts val="200"/>
              </a:spcBef>
              <a:spcAft>
                <a:spcPts val="200"/>
              </a:spcAft>
              <a:buFont typeface="Arial" panose="020B0604020202020204" pitchFamily="34" charset="0"/>
              <a:buChar char="•"/>
              <a:defRPr/>
            </a:pPr>
            <a:r>
              <a:rPr lang="en-AU" sz="2300" dirty="0">
                <a:latin typeface="+mn-lt"/>
              </a:rPr>
              <a:t>A legal document in which a person nominates an enduring guardian to make personal, lifestyle and treatment decisions on their behalf in the event that they are unable to make reasonable judgments about these matters in future. </a:t>
            </a:r>
          </a:p>
          <a:p>
            <a:pPr marL="171450" indent="-171450" eaLnBrk="1" fontAlgn="auto" hangingPunct="1">
              <a:spcBef>
                <a:spcPts val="200"/>
              </a:spcBef>
              <a:spcAft>
                <a:spcPts val="200"/>
              </a:spcAft>
              <a:buFont typeface="Arial" panose="020B0604020202020204" pitchFamily="34" charset="0"/>
              <a:buChar char="•"/>
              <a:defRPr/>
            </a:pPr>
            <a:r>
              <a:rPr lang="en-AU" sz="2300" dirty="0">
                <a:latin typeface="+mn-lt"/>
              </a:rPr>
              <a:t>A person can appoint more than one enduring guardian</a:t>
            </a:r>
          </a:p>
          <a:p>
            <a:pPr marL="533400" lvl="1" indent="-171450">
              <a:spcBef>
                <a:spcPts val="200"/>
              </a:spcBef>
              <a:spcAft>
                <a:spcPts val="200"/>
              </a:spcAft>
              <a:defRPr/>
            </a:pPr>
            <a:r>
              <a:rPr lang="en-AU" sz="2300" dirty="0">
                <a:latin typeface="+mn-lt"/>
              </a:rPr>
              <a:t>but the guardians must reach agreement on any decisions they make on the person’s behalf.  </a:t>
            </a:r>
          </a:p>
        </p:txBody>
      </p:sp>
      <p:pic>
        <p:nvPicPr>
          <p:cNvPr id="6" name="Picture 7" descr="Table&#10;&#10;Description automatically generated">
            <a:extLst>
              <a:ext uri="{FF2B5EF4-FFF2-40B4-BE49-F238E27FC236}">
                <a16:creationId xmlns:a16="http://schemas.microsoft.com/office/drawing/2014/main" id="{CCE15D37-7136-1D93-E706-E282366EA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3" y="1288473"/>
            <a:ext cx="3753891" cy="53082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C:\Users\he10732\Desktop\Take 5 (4).jpg">
            <a:extLst>
              <a:ext uri="{FF2B5EF4-FFF2-40B4-BE49-F238E27FC236}">
                <a16:creationId xmlns:a16="http://schemas.microsoft.com/office/drawing/2014/main" id="{270B79BA-C3CE-72C8-F81D-C549DC1EAA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0280" y="0"/>
            <a:ext cx="2241719" cy="110570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1901563D-AF4F-A725-FAA9-46AFCA77F73A}"/>
              </a:ext>
            </a:extLst>
          </p:cNvPr>
          <p:cNvSpPr/>
          <p:nvPr/>
        </p:nvSpPr>
        <p:spPr>
          <a:xfrm>
            <a:off x="5343719" y="4333413"/>
            <a:ext cx="4965053" cy="1879821"/>
          </a:xfrm>
          <a:prstGeom prst="ellipse">
            <a:avLst/>
          </a:prstGeom>
          <a:solidFill>
            <a:schemeClr val="accent4">
              <a:lumMod val="20000"/>
              <a:lumOff val="80000"/>
            </a:schemeClr>
          </a:solidFill>
          <a:ln w="6347" cap="flat">
            <a:noFill/>
            <a:prstDash val="solid"/>
            <a:miter/>
          </a:ln>
        </p:spPr>
        <p:txBody>
          <a:bodyPr rtlCol="0" anchor="ctr"/>
          <a:lstStyle/>
          <a:p>
            <a:pPr algn="ctr"/>
            <a:endParaRPr lang="en-AU" sz="1050" b="1" dirty="0"/>
          </a:p>
          <a:p>
            <a:pPr algn="ctr"/>
            <a:r>
              <a:rPr lang="en-AU" sz="2000" b="1" dirty="0">
                <a:solidFill>
                  <a:srgbClr val="C00000"/>
                </a:solidFill>
              </a:rPr>
              <a:t>Note – An EPG is different from an Enduring Power of Attorney (EPA), which relates to financial and property matters.</a:t>
            </a:r>
          </a:p>
          <a:p>
            <a:pPr algn="l"/>
            <a:endParaRPr lang="en-AU" dirty="0"/>
          </a:p>
        </p:txBody>
      </p:sp>
    </p:spTree>
    <p:extLst>
      <p:ext uri="{BB962C8B-B14F-4D97-AF65-F5344CB8AC3E}">
        <p14:creationId xmlns:p14="http://schemas.microsoft.com/office/powerpoint/2010/main" val="209733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E203-4E3C-7BB5-22C6-E232C5AD94EA}"/>
              </a:ext>
            </a:extLst>
          </p:cNvPr>
          <p:cNvSpPr>
            <a:spLocks noGrp="1"/>
          </p:cNvSpPr>
          <p:nvPr>
            <p:ph type="title"/>
          </p:nvPr>
        </p:nvSpPr>
        <p:spPr>
          <a:xfrm>
            <a:off x="418281" y="-686158"/>
            <a:ext cx="9343171" cy="1600200"/>
          </a:xfrm>
        </p:spPr>
        <p:txBody>
          <a:bodyPr/>
          <a:lstStyle/>
          <a:p>
            <a:r>
              <a:rPr lang="en-AU" dirty="0"/>
              <a:t>WA’s non-statutory ACP documents </a:t>
            </a:r>
            <a:br>
              <a:rPr lang="en-AU" dirty="0"/>
            </a:br>
            <a:r>
              <a:rPr lang="en-AU" sz="2800" dirty="0"/>
              <a:t>(used to guide decision-makers and health professionals)</a:t>
            </a:r>
            <a:endParaRPr lang="en-AU" dirty="0"/>
          </a:p>
        </p:txBody>
      </p:sp>
      <p:sp>
        <p:nvSpPr>
          <p:cNvPr id="3" name="Content Placeholder 2">
            <a:extLst>
              <a:ext uri="{FF2B5EF4-FFF2-40B4-BE49-F238E27FC236}">
                <a16:creationId xmlns:a16="http://schemas.microsoft.com/office/drawing/2014/main" id="{DF68482A-A7BD-1FE8-395D-588B251FBF05}"/>
              </a:ext>
            </a:extLst>
          </p:cNvPr>
          <p:cNvSpPr>
            <a:spLocks noGrp="1"/>
          </p:cNvSpPr>
          <p:nvPr>
            <p:ph idx="1"/>
          </p:nvPr>
        </p:nvSpPr>
        <p:spPr>
          <a:xfrm>
            <a:off x="2167013" y="1084739"/>
            <a:ext cx="9679876" cy="2793064"/>
          </a:xfrm>
        </p:spPr>
        <p:txBody>
          <a:bodyPr>
            <a:normAutofit/>
          </a:bodyPr>
          <a:lstStyle/>
          <a:p>
            <a:pPr marL="0" indent="0">
              <a:spcBef>
                <a:spcPts val="0"/>
              </a:spcBef>
              <a:buNone/>
              <a:defRPr/>
            </a:pPr>
            <a:r>
              <a:rPr lang="en-AU" sz="2400" dirty="0">
                <a:solidFill>
                  <a:srgbClr val="31693B"/>
                </a:solidFill>
              </a:rPr>
              <a:t>Values and Preferences Form: Planning for my future care</a:t>
            </a:r>
          </a:p>
          <a:p>
            <a:pPr marL="171450" indent="-171450">
              <a:spcBef>
                <a:spcPts val="0"/>
              </a:spcBef>
              <a:defRPr/>
            </a:pPr>
            <a:r>
              <a:rPr lang="en-AU" sz="2100" dirty="0">
                <a:latin typeface="+mn-lt"/>
              </a:rPr>
              <a:t>Record of a person’s values and preferences (not necessarily health related) about future health and care. </a:t>
            </a:r>
          </a:p>
          <a:p>
            <a:pPr marL="171450" indent="-171450">
              <a:spcBef>
                <a:spcPts val="0"/>
              </a:spcBef>
              <a:defRPr/>
            </a:pPr>
            <a:r>
              <a:rPr lang="en-AU" sz="2100" dirty="0">
                <a:latin typeface="+mn-lt"/>
              </a:rPr>
              <a:t>Not for recording treatment decisions. </a:t>
            </a:r>
          </a:p>
          <a:p>
            <a:pPr marL="171450" indent="-171450">
              <a:spcBef>
                <a:spcPts val="0"/>
              </a:spcBef>
              <a:defRPr/>
            </a:pPr>
            <a:r>
              <a:rPr lang="en-AU" sz="2100" dirty="0">
                <a:latin typeface="+mn-lt"/>
              </a:rPr>
              <a:t>The questions are the same as Part 3 of the AHD. </a:t>
            </a:r>
          </a:p>
          <a:p>
            <a:pPr marL="171450" indent="-171450">
              <a:spcBef>
                <a:spcPts val="0"/>
              </a:spcBef>
              <a:defRPr/>
            </a:pPr>
            <a:r>
              <a:rPr lang="en-AU" sz="2100" dirty="0">
                <a:latin typeface="+mn-lt"/>
              </a:rPr>
              <a:t>In some cases, may be considered a valid Common Law Directive – although this is not the recommended format to make treatment decisions.</a:t>
            </a:r>
          </a:p>
        </p:txBody>
      </p:sp>
      <p:pic>
        <p:nvPicPr>
          <p:cNvPr id="5" name="Picture 4">
            <a:extLst>
              <a:ext uri="{FF2B5EF4-FFF2-40B4-BE49-F238E27FC236}">
                <a16:creationId xmlns:a16="http://schemas.microsoft.com/office/drawing/2014/main" id="{886161CB-4DDC-C4E4-B965-3E9AC15C4F75}"/>
              </a:ext>
            </a:extLst>
          </p:cNvPr>
          <p:cNvPicPr>
            <a:picLocks noChangeAspect="1"/>
          </p:cNvPicPr>
          <p:nvPr/>
        </p:nvPicPr>
        <p:blipFill>
          <a:blip r:embed="rId2"/>
          <a:stretch>
            <a:fillRect/>
          </a:stretch>
        </p:blipFill>
        <p:spPr>
          <a:xfrm>
            <a:off x="312530" y="1020603"/>
            <a:ext cx="1700439" cy="2411398"/>
          </a:xfrm>
          <a:prstGeom prst="rect">
            <a:avLst/>
          </a:prstGeom>
          <a:ln>
            <a:solidFill>
              <a:schemeClr val="bg1">
                <a:lumMod val="75000"/>
              </a:schemeClr>
            </a:solidFill>
          </a:ln>
        </p:spPr>
      </p:pic>
      <p:pic>
        <p:nvPicPr>
          <p:cNvPr id="6" name="Picture 5">
            <a:extLst>
              <a:ext uri="{FF2B5EF4-FFF2-40B4-BE49-F238E27FC236}">
                <a16:creationId xmlns:a16="http://schemas.microsoft.com/office/drawing/2014/main" id="{AE384531-5F16-8E89-E7FD-2232E6613AC4}"/>
              </a:ext>
            </a:extLst>
          </p:cNvPr>
          <p:cNvPicPr>
            <a:picLocks noChangeAspect="1"/>
          </p:cNvPicPr>
          <p:nvPr/>
        </p:nvPicPr>
        <p:blipFill>
          <a:blip r:embed="rId3"/>
          <a:stretch>
            <a:fillRect/>
          </a:stretch>
        </p:blipFill>
        <p:spPr>
          <a:xfrm>
            <a:off x="345112" y="3683177"/>
            <a:ext cx="1667857" cy="2283125"/>
          </a:xfrm>
          <a:prstGeom prst="rect">
            <a:avLst/>
          </a:prstGeom>
          <a:ln>
            <a:solidFill>
              <a:schemeClr val="bg1">
                <a:lumMod val="75000"/>
              </a:schemeClr>
            </a:solidFill>
          </a:ln>
        </p:spPr>
      </p:pic>
      <p:sp>
        <p:nvSpPr>
          <p:cNvPr id="7" name="Content Placeholder 2">
            <a:extLst>
              <a:ext uri="{FF2B5EF4-FFF2-40B4-BE49-F238E27FC236}">
                <a16:creationId xmlns:a16="http://schemas.microsoft.com/office/drawing/2014/main" id="{F6849D19-C5D5-5FF6-28AD-978B049A7D28}"/>
              </a:ext>
            </a:extLst>
          </p:cNvPr>
          <p:cNvSpPr txBox="1">
            <a:spLocks/>
          </p:cNvSpPr>
          <p:nvPr/>
        </p:nvSpPr>
        <p:spPr>
          <a:xfrm>
            <a:off x="2167012" y="3683177"/>
            <a:ext cx="9833919" cy="2335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MT Std Light Cond" panose="020B0306030403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MT Std Light Cond" panose="020B0306030403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MT Std Light Cond" panose="020B0306030403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MT Std Light Cond" panose="020B0306030403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MT Std Light Cond" panose="020B0306030403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AU" sz="2400" dirty="0">
                <a:solidFill>
                  <a:srgbClr val="31693B"/>
                </a:solidFill>
              </a:rPr>
              <a:t>Values &amp; preferences statement for a person with impaired decision-making capacity </a:t>
            </a:r>
          </a:p>
          <a:p>
            <a:pPr marL="171450" indent="-171450">
              <a:spcBef>
                <a:spcPts val="0"/>
              </a:spcBef>
              <a:defRPr/>
            </a:pPr>
            <a:r>
              <a:rPr lang="en-AU" sz="2100" dirty="0">
                <a:latin typeface="+mn-lt"/>
              </a:rPr>
              <a:t>Completed by a person’s recognised decision-maker(s) with </a:t>
            </a:r>
            <a:br>
              <a:rPr lang="en-AU" sz="2100" dirty="0">
                <a:latin typeface="+mn-lt"/>
              </a:rPr>
            </a:br>
            <a:r>
              <a:rPr lang="en-AU" sz="2100" dirty="0">
                <a:latin typeface="+mn-lt"/>
              </a:rPr>
              <a:t>whom they have a close relationship. </a:t>
            </a:r>
          </a:p>
          <a:p>
            <a:pPr marL="171450" indent="-171450">
              <a:spcBef>
                <a:spcPts val="0"/>
              </a:spcBef>
              <a:defRPr/>
            </a:pPr>
            <a:r>
              <a:rPr lang="en-AU" sz="2100" dirty="0">
                <a:latin typeface="+mn-lt"/>
              </a:rPr>
              <a:t>Cannot be used to give legal consent to, or refusal of treatment.</a:t>
            </a:r>
          </a:p>
          <a:p>
            <a:pPr marL="171450" indent="-171450">
              <a:spcBef>
                <a:spcPts val="0"/>
              </a:spcBef>
              <a:defRPr/>
            </a:pPr>
            <a:r>
              <a:rPr lang="en-AU" sz="2100" dirty="0">
                <a:latin typeface="+mn-lt"/>
              </a:rPr>
              <a:t>Should only be used if person does not have an AHD or Values </a:t>
            </a:r>
            <a:br>
              <a:rPr lang="en-AU" sz="2100" dirty="0">
                <a:latin typeface="+mn-lt"/>
              </a:rPr>
            </a:br>
            <a:r>
              <a:rPr lang="en-AU" sz="2100" dirty="0">
                <a:latin typeface="+mn-lt"/>
              </a:rPr>
              <a:t>and Preferences Form.</a:t>
            </a:r>
          </a:p>
        </p:txBody>
      </p:sp>
      <p:pic>
        <p:nvPicPr>
          <p:cNvPr id="8" name="Picture 7" descr="C:\Users\he10732\Desktop\Take 5 (4).jpg">
            <a:extLst>
              <a:ext uri="{FF2B5EF4-FFF2-40B4-BE49-F238E27FC236}">
                <a16:creationId xmlns:a16="http://schemas.microsoft.com/office/drawing/2014/main" id="{322B319C-23B5-B048-2320-53DB569C98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0078" y="0"/>
            <a:ext cx="2001921" cy="9874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8533E96-13A9-FF2F-569C-F4E67DAC9B29}"/>
              </a:ext>
            </a:extLst>
          </p:cNvPr>
          <p:cNvSpPr txBox="1"/>
          <p:nvPr/>
        </p:nvSpPr>
        <p:spPr>
          <a:xfrm>
            <a:off x="272957" y="6019116"/>
            <a:ext cx="11655819" cy="707886"/>
          </a:xfrm>
          <a:prstGeom prst="rect">
            <a:avLst/>
          </a:prstGeom>
          <a:solidFill>
            <a:schemeClr val="bg1">
              <a:lumMod val="85000"/>
            </a:schemeClr>
          </a:solidFill>
        </p:spPr>
        <p:txBody>
          <a:bodyPr wrap="square" rtlCol="0">
            <a:spAutoFit/>
          </a:bodyPr>
          <a:lstStyle/>
          <a:p>
            <a:pPr algn="ctr"/>
            <a:r>
              <a:rPr lang="en-AU" sz="2000" b="1" dirty="0"/>
              <a:t>To order free documents and resources, or for more information: </a:t>
            </a:r>
            <a:r>
              <a:rPr lang="en-AU" sz="2000" dirty="0">
                <a:hlinkClick r:id="rId5"/>
              </a:rPr>
              <a:t>health.wa.gov.au/</a:t>
            </a:r>
            <a:r>
              <a:rPr lang="en-AU" sz="2000" dirty="0" err="1">
                <a:hlinkClick r:id="rId5"/>
              </a:rPr>
              <a:t>AdvanceCarePlanning</a:t>
            </a:r>
            <a:r>
              <a:rPr lang="en-AU" sz="2000" dirty="0">
                <a:hlinkClick r:id="rId5"/>
              </a:rPr>
              <a:t> </a:t>
            </a:r>
            <a:endParaRPr lang="en-AU" sz="2000" dirty="0"/>
          </a:p>
          <a:p>
            <a:pPr algn="ctr"/>
            <a:r>
              <a:rPr lang="en-AU" sz="2000" kern="0" dirty="0">
                <a:solidFill>
                  <a:prstClr val="black"/>
                </a:solidFill>
              </a:rPr>
              <a:t>Department of Health WA Advance Care Planning Line: 9222 2300  </a:t>
            </a:r>
            <a:r>
              <a:rPr lang="en-AU" sz="2000" kern="0" dirty="0">
                <a:solidFill>
                  <a:prstClr val="black"/>
                </a:solidFill>
                <a:hlinkClick r:id="rId6"/>
              </a:rPr>
              <a:t>ACP@health.wa.gov.au</a:t>
            </a:r>
            <a:r>
              <a:rPr lang="en-AU" sz="2000" kern="0" dirty="0">
                <a:solidFill>
                  <a:prstClr val="black"/>
                </a:solidFill>
              </a:rPr>
              <a:t> </a:t>
            </a:r>
            <a:endParaRPr lang="en-AU" dirty="0"/>
          </a:p>
        </p:txBody>
      </p:sp>
    </p:spTree>
    <p:extLst>
      <p:ext uri="{BB962C8B-B14F-4D97-AF65-F5344CB8AC3E}">
        <p14:creationId xmlns:p14="http://schemas.microsoft.com/office/powerpoint/2010/main" val="263605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Department of Health">
  <a:themeElements>
    <a:clrScheme name="Department of Health">
      <a:dk1>
        <a:sysClr val="windowText" lastClr="000000"/>
      </a:dk1>
      <a:lt1>
        <a:sysClr val="window" lastClr="FFFFFF"/>
      </a:lt1>
      <a:dk2>
        <a:srgbClr val="000000"/>
      </a:dk2>
      <a:lt2>
        <a:srgbClr val="FFFFFF"/>
      </a:lt2>
      <a:accent1>
        <a:srgbClr val="FFC440"/>
      </a:accent1>
      <a:accent2>
        <a:srgbClr val="94BACC"/>
      </a:accent2>
      <a:accent3>
        <a:srgbClr val="30683B"/>
      </a:accent3>
      <a:accent4>
        <a:srgbClr val="FA6140"/>
      </a:accent4>
      <a:accent5>
        <a:srgbClr val="6A348A"/>
      </a:accent5>
      <a:accent6>
        <a:srgbClr val="6A34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6347"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14835 PPT Template without photo 2025 FINAL" id="{1538EA38-48D3-4404-9474-E64785324B02}" vid="{EC862700-39D0-449F-AD2C-02A1A23D44A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316e3a2-58a2-4770-a19e-571437efb71a">
      <Terms xmlns="http://schemas.microsoft.com/office/infopath/2007/PartnerControls"/>
    </lcf76f155ced4ddcb4097134ff3c332f>
    <TaxCatchAll xmlns="60467dbe-e0bc-428a-a5cb-f62816cee8ba" xsi:nil="true"/>
    <_Flow_SignoffStatus xmlns="f316e3a2-58a2-4770-a19e-571437efb71a" xsi:nil="true"/>
    <ApprovalStatus xmlns="f316e3a2-58a2-4770-a19e-571437efb71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6AC4ED8DA4CB45AD4DD29E42B97C1E" ma:contentTypeVersion="23" ma:contentTypeDescription="Create a new document." ma:contentTypeScope="" ma:versionID="07d9b8b71e061235bd72b4840f6b14e3">
  <xsd:schema xmlns:xsd="http://www.w3.org/2001/XMLSchema" xmlns:xs="http://www.w3.org/2001/XMLSchema" xmlns:p="http://schemas.microsoft.com/office/2006/metadata/properties" xmlns:ns2="f316e3a2-58a2-4770-a19e-571437efb71a" xmlns:ns3="60467dbe-e0bc-428a-a5cb-f62816cee8ba" targetNamespace="http://schemas.microsoft.com/office/2006/metadata/properties" ma:root="true" ma:fieldsID="80522cd83b1601619b254d23bbac5901" ns2:_="" ns3:_="">
    <xsd:import namespace="f316e3a2-58a2-4770-a19e-571437efb71a"/>
    <xsd:import namespace="60467dbe-e0bc-428a-a5cb-f62816cee8b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ApprovalStatus"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6e3a2-58a2-4770-a19e-571437efb7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9ad0fa5-9aee-46f1-99a6-b97bf4de3bd4" ma:termSetId="09814cd3-568e-fe90-9814-8d621ff8fb84" ma:anchorId="fba54fb3-c3e1-fe81-a776-ca4b69148c4d" ma:open="true" ma:isKeyword="false">
      <xsd:complexType>
        <xsd:sequence>
          <xsd:element ref="pc:Terms" minOccurs="0" maxOccurs="1"/>
        </xsd:sequence>
      </xsd:complexType>
    </xsd:element>
    <xsd:element name="ApprovalStatus" ma:index="24" nillable="true" ma:displayName="ApprovalStatus" ma:format="RadioButtons" ma:internalName="ApprovalStatus">
      <xsd:simpleType>
        <xsd:restriction base="dms:Choice">
          <xsd:enumeration value="Send"/>
          <xsd:enumeration value="Received"/>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_Flow_SignoffStatus" ma:index="27" nillable="true" ma:displayName="Sign-off status" ma:internalName="Sign_x002d_off_x0020_status">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467dbe-e0bc-428a-a5cb-f62816cee8b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f4bf5e-86a9-460a-8305-0c086f15ef6d}" ma:internalName="TaxCatchAll" ma:showField="CatchAllData" ma:web="60467dbe-e0bc-428a-a5cb-f62816cee8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C96EBD-AA7F-4903-B680-7E244483D4E1}">
  <ds:schemaRefs>
    <ds:schemaRef ds:uri="http://schemas.microsoft.com/sharepoint/v3/contenttype/forms"/>
  </ds:schemaRefs>
</ds:datastoreItem>
</file>

<file path=customXml/itemProps2.xml><?xml version="1.0" encoding="utf-8"?>
<ds:datastoreItem xmlns:ds="http://schemas.openxmlformats.org/officeDocument/2006/customXml" ds:itemID="{AA21F24B-B033-41CA-92D8-BEA0E3B88FFC}">
  <ds:schemaRefs>
    <ds:schemaRef ds:uri="http://schemas.openxmlformats.org/package/2006/metadata/core-properties"/>
    <ds:schemaRef ds:uri="http://purl.org/dc/terms/"/>
    <ds:schemaRef ds:uri="http://www.w3.org/XML/1998/namespace"/>
    <ds:schemaRef ds:uri="http://purl.org/dc/elements/1.1/"/>
    <ds:schemaRef ds:uri="http://schemas.microsoft.com/office/2006/metadata/properties"/>
    <ds:schemaRef ds:uri="c28d392b-250a-46f9-9c6d-396c4cbcde04"/>
    <ds:schemaRef ds:uri="http://schemas.microsoft.com/office/2006/documentManagement/types"/>
    <ds:schemaRef ds:uri="http://purl.org/dc/dcmitype/"/>
    <ds:schemaRef ds:uri="http://schemas.microsoft.com/office/infopath/2007/PartnerControls"/>
    <ds:schemaRef ds:uri="f316e3a2-58a2-4770-a19e-571437efb71a"/>
    <ds:schemaRef ds:uri="60467dbe-e0bc-428a-a5cb-f62816cee8ba"/>
  </ds:schemaRefs>
</ds:datastoreItem>
</file>

<file path=customXml/itemProps3.xml><?xml version="1.0" encoding="utf-8"?>
<ds:datastoreItem xmlns:ds="http://schemas.openxmlformats.org/officeDocument/2006/customXml" ds:itemID="{5BB94F13-3DCE-46C8-ADFA-E95122A4F4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6e3a2-58a2-4770-a19e-571437efb71a"/>
    <ds:schemaRef ds:uri="60467dbe-e0bc-428a-a5cb-f62816cee8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8008</TotalTime>
  <Words>642</Words>
  <Application>Microsoft Office PowerPoint</Application>
  <PresentationFormat>Widescreen</PresentationFormat>
  <Paragraphs>56</Paragraphs>
  <Slides>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Aptos</vt:lpstr>
      <vt:lpstr>Aptos Display</vt:lpstr>
      <vt:lpstr>Arial</vt:lpstr>
      <vt:lpstr>Arial MT Std Light Cond</vt:lpstr>
      <vt:lpstr>Calibri</vt:lpstr>
      <vt:lpstr>Department of Health</vt:lpstr>
      <vt:lpstr>Custom Design</vt:lpstr>
      <vt:lpstr>1_Custom Design</vt:lpstr>
      <vt:lpstr>Recognising advance care planning (ACP) documents</vt:lpstr>
      <vt:lpstr>PowerPoint Presentation</vt:lpstr>
      <vt:lpstr>Hierarchy of treatment decision-makers</vt:lpstr>
      <vt:lpstr>WA’s statutory ACP documents </vt:lpstr>
      <vt:lpstr>WA’s statutory ACP documents</vt:lpstr>
      <vt:lpstr>WA’s non-statutory ACP documents  (used to guide decision-makers and health professionals)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Reeves, Monique</dc:creator>
  <cp:lastModifiedBy>Deprazer, Nicole</cp:lastModifiedBy>
  <cp:revision>3</cp:revision>
  <dcterms:created xsi:type="dcterms:W3CDTF">2025-01-31T06:24:43Z</dcterms:created>
  <dcterms:modified xsi:type="dcterms:W3CDTF">2026-02-23T03:26:40Z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7e3f38be-94ea-4529-899f-6a23a1da2ceb</vt:lpwstr>
  </property>
  <property fmtid="{D5CDD505-2E9C-101B-9397-08002B2CF9AE}" pid="3" name="ContentTypeId">
    <vt:lpwstr>0x0101004A6AC4ED8DA4CB45AD4DD29E42B97C1E</vt:lpwstr>
  </property>
  <property fmtid="{D5CDD505-2E9C-101B-9397-08002B2CF9AE}" pid="4" name="MediaServiceImageTags">
    <vt:lpwstr/>
  </property>
</Properties>
</file>